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Svedberg" initials="CS" lastIdx="2" clrIdx="0">
    <p:extLst>
      <p:ext uri="{19B8F6BF-5375-455C-9EA6-DF929625EA0E}">
        <p15:presenceInfo xmlns:p15="http://schemas.microsoft.com/office/powerpoint/2012/main" userId="S-1-5-21-2139319003-981027789-1384523041-4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Nyhetsbrev bild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58752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yhetsbrev bild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22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8302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yhetsbrev bild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9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88858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yhetsbrev två spalt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5047268" y="9188271"/>
            <a:ext cx="1543050" cy="52740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E149AD3-2DE5-423A-B084-823814CC17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8" y="3099927"/>
            <a:ext cx="5915025" cy="5831372"/>
          </a:xfrm>
        </p:spPr>
        <p:txBody>
          <a:bodyPr numCol="2" spcCol="18000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 baseline="0">
                <a:latin typeface="Cambria" panose="020405030504060302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Här skriver du din text i två spalter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." 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2450490"/>
            <a:ext cx="5915025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55651" y="9477968"/>
            <a:ext cx="21859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471488" y="1299411"/>
            <a:ext cx="5915025" cy="1142696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&amp; bra rubrik här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55651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sz="quarter" idx="17" hasCustomPrompt="1"/>
          </p:nvPr>
        </p:nvSpPr>
        <p:spPr>
          <a:xfrm>
            <a:off x="255651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126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yhetsbrev 1 spal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5047268" y="9188271"/>
            <a:ext cx="1543050" cy="52740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E149AD3-2DE5-423A-B084-823814CC17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 hasCustomPrompt="1"/>
          </p:nvPr>
        </p:nvSpPr>
        <p:spPr>
          <a:xfrm>
            <a:off x="471488" y="2574758"/>
            <a:ext cx="5915025" cy="6055108"/>
          </a:xfr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Cambria" panose="02040503050406030204" pitchFamily="18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Annat innehåll, bild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55651" y="9477968"/>
            <a:ext cx="21859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471488" y="1299411"/>
            <a:ext cx="5915025" cy="1142696"/>
          </a:xfr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&amp; bra rubrik här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55651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7" hasCustomPrompt="1"/>
          </p:nvPr>
        </p:nvSpPr>
        <p:spPr>
          <a:xfrm>
            <a:off x="255651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74305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5651" y="19330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2339AE5-2A9F-4642-8B69-A57288A259A8}" type="datetimeFigureOut">
              <a:rPr lang="sv-SE" smtClean="0"/>
              <a:pPr/>
              <a:t>2020-01-08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9AD3-2DE5-423A-B084-823814CC17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1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1" r:id="rId4"/>
    <p:sldLayoutId id="2147483665" r:id="rId5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na.burstrom@regionvastmanland.se" TargetMode="External"/><Relationship Id="rId2" Type="http://schemas.openxmlformats.org/officeDocument/2006/relationships/hyperlink" Target="https://skr.se/halsasjukvard/kunskapsstodvardochbehandling/systemforkunskapsstyrning/standardiseradevardforlopp.29967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52BF69-C1B6-45D7-8388-F1A481FB9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957" y="2662197"/>
            <a:ext cx="6135309" cy="68204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Vad är det som ska göras?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Under 2020 kommer </a:t>
            </a:r>
            <a:r>
              <a:rPr lang="sv-SE" b="1" dirty="0"/>
              <a:t>Personcentrerade och sammanhållna vårdförlopp </a:t>
            </a:r>
            <a:r>
              <a:rPr lang="sv-SE" dirty="0"/>
              <a:t>att införas inom utvalda prioriterade områden. Det är ett sammanhållet hälso- och sjukvårdsförlopp för en bestämd grupp och innehåller definierade åtgärder som individen får oavsett vårdgivare. </a:t>
            </a:r>
          </a:p>
          <a:p>
            <a:pPr marL="0" indent="0">
              <a:buNone/>
            </a:pPr>
            <a:r>
              <a:rPr lang="sv-SE" dirty="0"/>
              <a:t>Ett vårdförlopp: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Bygger på åtgärder som utgår både från individens och vårdens perspektiv, samt från nationella vårdprogram och andra nationella kunskapsdokument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Tydliggör individens och vårdens gemensamma ansvar där patientkontrakt är en central 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Använder gemensamma termer och begrepp för att underlätta införande i olika vårdinformationsmiljöer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Följs upp med målsatta process- och utfallsmått som utgår ifrån god vård och som stimulerar och mäter kontinuerlig förbättring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Är en del av det nationella systemet för kunskapsstyrning</a:t>
            </a:r>
          </a:p>
          <a:p>
            <a:pPr marL="0" indent="0">
              <a:buNone/>
            </a:pPr>
            <a:endParaRPr lang="sv-SE" sz="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Bakgrund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Kunskapsstyrning i praktiken innebär att vi använder bästa tillgängliga kunskap och utför uppföljning på både individ- och gruppnivå. I det vardagliga arbetet  identifieras och prioriteras förbättringsområden tillsammans med patienten. </a:t>
            </a:r>
          </a:p>
          <a:p>
            <a:pPr marL="0" indent="0">
              <a:buNone/>
            </a:pPr>
            <a:r>
              <a:rPr lang="sv-SE" dirty="0"/>
              <a:t>Kunskapsstyrningsorganisationen och de nationella programområdena identifierar områden där det finns behov av översyn utifrån en jämlik och effektiv vård av god kvalitet genom införande av personcentrerade och sammanhållna vårdförlopp.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Vad händer just nu?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Nu pågår ett arbete nationellt med framtagandet av tio vårdförlopp som har identifierats: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Hjärtsvikt,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Höftartros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KOL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Kritisk benischemi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Reumatoid artrit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Schizofreni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Sepsis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Stroke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Demenssjukdomar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Osteoporos</a:t>
            </a:r>
          </a:p>
          <a:p>
            <a:pPr marL="0" indent="0">
              <a:buNone/>
            </a:pPr>
            <a:r>
              <a:rPr lang="sv-SE" dirty="0"/>
              <a:t>Det lokala remissarbetet startar den 27 januari 2020 och kommer att pågå under första kvartalet för involverade verksamheter.</a:t>
            </a:r>
          </a:p>
          <a:p>
            <a:pPr marL="0" indent="0">
              <a:buNone/>
            </a:pPr>
            <a:r>
              <a:rPr lang="sv-SE" dirty="0"/>
              <a:t>Därefter sker revidering av vårdförloppen i de nationella arbetsgrupperna. De slutgiltiga vårdförloppen fastställs nationellt och ska implementeras lokalt senare under 2020.</a:t>
            </a:r>
          </a:p>
          <a:p>
            <a:pPr marL="0" indent="0">
              <a:buNone/>
            </a:pPr>
            <a:r>
              <a:rPr lang="sv-SE" dirty="0"/>
              <a:t>En styrgrupp har bildats lokalt som består av Annette Daneryd, Mattias Damberg, Liselott Sjöqvist och Lena Burström.</a:t>
            </a:r>
          </a:p>
          <a:p>
            <a:pPr marL="0" indent="0">
              <a:buNone/>
            </a:pPr>
            <a:endParaRPr lang="sv-SE" sz="200" dirty="0"/>
          </a:p>
          <a:p>
            <a:pPr marL="0" indent="0">
              <a:buNone/>
            </a:pPr>
            <a:r>
              <a:rPr lang="sv-SE" sz="1600" b="1" dirty="0"/>
              <a:t>Vill du veta mer?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Gå gärna ut på </a:t>
            </a:r>
            <a:r>
              <a:rPr lang="sv-SE" dirty="0">
                <a:hlinkClick r:id="rId2"/>
              </a:rPr>
              <a:t>SKR:s hemsida </a:t>
            </a:r>
            <a:endParaRPr lang="sv-SE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Har du frågor eller funderingar kontakta: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Lena Burström, Chef för enheten för kunskapsstyrning </a:t>
            </a:r>
            <a:r>
              <a:rPr lang="sv-SE" dirty="0">
                <a:hlinkClick r:id="rId3"/>
              </a:rPr>
              <a:t>lena.burstrom@regionvastmanland.se</a:t>
            </a: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200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6DE780-FDC2-42B2-927D-175841070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958" y="2369820"/>
            <a:ext cx="5915025" cy="292377"/>
          </a:xfrm>
        </p:spPr>
        <p:txBody>
          <a:bodyPr/>
          <a:lstStyle/>
          <a:p>
            <a:r>
              <a:rPr lang="sv-SE" dirty="0"/>
              <a:t>Nyhetsbrev 1,  januari 2020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BDE9124-B5C2-48FA-BE41-061DA5C3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90" y="845820"/>
            <a:ext cx="4321493" cy="1524000"/>
          </a:xfrm>
        </p:spPr>
        <p:txBody>
          <a:bodyPr/>
          <a:lstStyle/>
          <a:p>
            <a:r>
              <a:rPr lang="sv-SE" dirty="0"/>
              <a:t>Vår framgång räknas i liv och jämlik hälsa </a:t>
            </a:r>
            <a:br>
              <a:rPr lang="sv-SE" dirty="0"/>
            </a:br>
            <a:r>
              <a:rPr lang="sv-SE" sz="1800" dirty="0"/>
              <a:t>– tillsammans gör vi varandra framgångsrika!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91B4F69-C4CD-4529-A796-BBC1848D10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37" r="8494"/>
          <a:stretch/>
        </p:blipFill>
        <p:spPr>
          <a:xfrm>
            <a:off x="346351" y="137629"/>
            <a:ext cx="164813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458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_Vastmanland_Nyhetsbrevsmall_v1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regionvastmanland v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_Vastmanland_Nyhetsbrevsmall_v1" id="{87867A86-33B9-4A63-ADD5-242A8D454CFD}" vid="{AAD4BB88-5ADD-497F-8119-60DFA3D316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325123BCCB7D49876A9D4250E39CF0" ma:contentTypeVersion="2" ma:contentTypeDescription="Skapa ett nytt dokument." ma:contentTypeScope="" ma:versionID="d84c86fc915156dc8c4864a16e9f1476">
  <xsd:schema xmlns:xsd="http://www.w3.org/2001/XMLSchema" xmlns:xs="http://www.w3.org/2001/XMLSchema" xmlns:p="http://schemas.microsoft.com/office/2006/metadata/properties" xmlns:ns2="d224528c-8e5f-4675-8a73-e01936357942" targetNamespace="http://schemas.microsoft.com/office/2006/metadata/properties" ma:root="true" ma:fieldsID="4c86a5b22c80ca28fc378511886443ca" ns2:_="">
    <xsd:import namespace="d224528c-8e5f-4675-8a73-e01936357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4528c-8e5f-4675-8a73-e01936357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902198-44D5-4D71-8D4E-9E9094A85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D3F03-8BAE-4E73-A7FB-737052D4D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4528c-8e5f-4675-8a73-e01936357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FD96A9-6208-4896-945A-1BCFBD2F4824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224528c-8e5f-4675-8a73-e019363579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Nyhetsbrevsmall</Template>
  <TotalTime>0</TotalTime>
  <Words>321</Words>
  <Application>Microsoft Office PowerPoint</Application>
  <PresentationFormat>A4 (210 x 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Wingdings</vt:lpstr>
      <vt:lpstr>Region_Vastmanland_Nyhetsbrevsmall_v1</vt:lpstr>
      <vt:lpstr>Vår framgång räknas i liv och jämlik hälsa  – tillsammans gör vi varandra framgångsrika!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Lokalplanering Akutsjukhus</dc:title>
  <dc:creator>Malin Helander</dc:creator>
  <cp:lastModifiedBy>Lena Burström</cp:lastModifiedBy>
  <cp:revision>30</cp:revision>
  <cp:lastPrinted>2019-12-18T07:37:27Z</cp:lastPrinted>
  <dcterms:created xsi:type="dcterms:W3CDTF">2018-09-26T08:41:32Z</dcterms:created>
  <dcterms:modified xsi:type="dcterms:W3CDTF">2020-01-08T10:13:53Z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0x01010085325123BCCB7D49876A9D4250E39CF0</vt:lpwstr>
  </property>
</Properties>
</file>