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7" r:id="rId1"/>
    <p:sldMasterId id="2147483663" r:id="rId2"/>
  </p:sldMasterIdLst>
  <p:notesMasterIdLst>
    <p:notesMasterId r:id="rId17"/>
  </p:notesMasterIdLst>
  <p:sldIdLst>
    <p:sldId id="277" r:id="rId3"/>
    <p:sldId id="270" r:id="rId4"/>
    <p:sldId id="262" r:id="rId5"/>
    <p:sldId id="269" r:id="rId6"/>
    <p:sldId id="265" r:id="rId7"/>
    <p:sldId id="266" r:id="rId8"/>
    <p:sldId id="283" r:id="rId9"/>
    <p:sldId id="273" r:id="rId10"/>
    <p:sldId id="279" r:id="rId11"/>
    <p:sldId id="272" r:id="rId12"/>
    <p:sldId id="274" r:id="rId13"/>
    <p:sldId id="280" r:id="rId14"/>
    <p:sldId id="285" r:id="rId15"/>
    <p:sldId id="281" r:id="rId16"/>
  </p:sldIdLst>
  <p:sldSz cx="12192000" cy="6858000"/>
  <p:notesSz cx="9144000" cy="6858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selotte Eriksson" initials="LE" lastIdx="0" clrIdx="0">
    <p:extLst>
      <p:ext uri="{19B8F6BF-5375-455C-9EA6-DF929625EA0E}">
        <p15:presenceInfo xmlns:p15="http://schemas.microsoft.com/office/powerpoint/2012/main" userId="S::liselotte.eriksson@regionvastmanland.se::c862539a-c758-4cb8-b322-0736225fdc2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764" autoAdjust="0"/>
    <p:restoredTop sz="94660"/>
  </p:normalViewPr>
  <p:slideViewPr>
    <p:cSldViewPr snapToGrid="0">
      <p:cViewPr varScale="1">
        <p:scale>
          <a:sx n="104" d="100"/>
          <a:sy n="104" d="100"/>
        </p:scale>
        <p:origin x="120" y="102"/>
      </p:cViewPr>
      <p:guideLst/>
    </p:cSldViewPr>
  </p:slideViewPr>
  <p:notesTextViewPr>
    <p:cViewPr>
      <p:scale>
        <a:sx n="1" d="1"/>
        <a:sy n="1" d="1"/>
      </p:scale>
      <p:origin x="0" y="0"/>
    </p:cViewPr>
  </p:notesTextViewPr>
  <p:sorterViewPr>
    <p:cViewPr>
      <p:scale>
        <a:sx n="100" d="100"/>
        <a:sy n="100" d="100"/>
      </p:scale>
      <p:origin x="0" y="-410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23C42C80-B3A0-4D05-AD3D-C5FFA5788E66}" type="datetimeFigureOut">
              <a:rPr lang="sv-SE" smtClean="0"/>
              <a:t>2020-11-03</a:t>
            </a:fld>
            <a:endParaRPr lang="sv-SE"/>
          </a:p>
        </p:txBody>
      </p:sp>
      <p:sp>
        <p:nvSpPr>
          <p:cNvPr id="4" name="Platshållare för bildobjekt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CE393FCC-2013-4628-BE0B-F0BE605A35ED}" type="slidenum">
              <a:rPr lang="sv-SE" smtClean="0"/>
              <a:t>‹#›</a:t>
            </a:fld>
            <a:endParaRPr lang="sv-SE"/>
          </a:p>
        </p:txBody>
      </p:sp>
    </p:spTree>
    <p:extLst>
      <p:ext uri="{BB962C8B-B14F-4D97-AF65-F5344CB8AC3E}">
        <p14:creationId xmlns:p14="http://schemas.microsoft.com/office/powerpoint/2010/main" val="187781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CE393FCC-2013-4628-BE0B-F0BE605A35ED}" type="slidenum">
              <a:rPr lang="sv-SE" smtClean="0"/>
              <a:t>6</a:t>
            </a:fld>
            <a:endParaRPr lang="sv-SE"/>
          </a:p>
        </p:txBody>
      </p:sp>
    </p:spTree>
    <p:extLst>
      <p:ext uri="{BB962C8B-B14F-4D97-AF65-F5344CB8AC3E}">
        <p14:creationId xmlns:p14="http://schemas.microsoft.com/office/powerpoint/2010/main" val="7411705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CE393FCC-2013-4628-BE0B-F0BE605A35ED}" type="slidenum">
              <a:rPr lang="sv-SE" smtClean="0"/>
              <a:t>9</a:t>
            </a:fld>
            <a:endParaRPr lang="sv-SE"/>
          </a:p>
        </p:txBody>
      </p:sp>
    </p:spTree>
    <p:extLst>
      <p:ext uri="{BB962C8B-B14F-4D97-AF65-F5344CB8AC3E}">
        <p14:creationId xmlns:p14="http://schemas.microsoft.com/office/powerpoint/2010/main" val="18176204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Ansvaret regleras av lagstiftning, bl.a. skollagen och hälso- och sjukvårdslagen. Region Västmanland ansvarar för personliga hjälpmedel. Skolhuvudman ansvarar för att tillhandahålla en lärmiljö som är pedagogiskt, fysiskt och socialt tillgänglig och som främjar delaktighet. </a:t>
            </a:r>
          </a:p>
        </p:txBody>
      </p:sp>
      <p:sp>
        <p:nvSpPr>
          <p:cNvPr id="4" name="Platshållare för bildnummer 3"/>
          <p:cNvSpPr>
            <a:spLocks noGrp="1"/>
          </p:cNvSpPr>
          <p:nvPr>
            <p:ph type="sldNum" sz="quarter" idx="5"/>
          </p:nvPr>
        </p:nvSpPr>
        <p:spPr/>
        <p:txBody>
          <a:bodyPr/>
          <a:lstStyle/>
          <a:p>
            <a:fld id="{CE393FCC-2013-4628-BE0B-F0BE605A35ED}" type="slidenum">
              <a:rPr lang="sv-SE" smtClean="0"/>
              <a:t>10</a:t>
            </a:fld>
            <a:endParaRPr lang="sv-SE"/>
          </a:p>
        </p:txBody>
      </p:sp>
    </p:spTree>
    <p:extLst>
      <p:ext uri="{BB962C8B-B14F-4D97-AF65-F5344CB8AC3E}">
        <p14:creationId xmlns:p14="http://schemas.microsoft.com/office/powerpoint/2010/main" val="20044790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r>
              <a:rPr lang="sv-SE" sz="1200" dirty="0"/>
              <a:t>Fysisk och socialt tillgänglig miljö kan till exempel vara:</a:t>
            </a:r>
          </a:p>
          <a:p>
            <a:pPr lvl="0">
              <a:buFont typeface="Wingdings" panose="05000000000000000000" pitchFamily="2" charset="2"/>
              <a:buChar char="q"/>
            </a:pPr>
            <a:r>
              <a:rPr lang="sv-SE" sz="1200" dirty="0"/>
              <a:t>Alternativa kommunikationssätt</a:t>
            </a:r>
          </a:p>
          <a:p>
            <a:pPr lvl="0">
              <a:buFont typeface="Wingdings" panose="05000000000000000000" pitchFamily="2" charset="2"/>
              <a:buChar char="q"/>
            </a:pPr>
            <a:r>
              <a:rPr lang="sv-SE" sz="1200" dirty="0"/>
              <a:t>Intryckssanerade undervisningslokaler</a:t>
            </a:r>
          </a:p>
          <a:p>
            <a:pPr lvl="0">
              <a:buFont typeface="Wingdings" panose="05000000000000000000" pitchFamily="2" charset="2"/>
              <a:buChar char="q"/>
            </a:pPr>
            <a:r>
              <a:rPr lang="sv-SE" sz="1200" dirty="0"/>
              <a:t>Grupprum</a:t>
            </a:r>
          </a:p>
          <a:p>
            <a:pPr lvl="0">
              <a:buFont typeface="Wingdings" panose="05000000000000000000" pitchFamily="2" charset="2"/>
              <a:buChar char="q"/>
            </a:pPr>
            <a:r>
              <a:rPr lang="sv-SE" sz="1200" dirty="0"/>
              <a:t>Akustiksanerade undervisningslokaler</a:t>
            </a:r>
          </a:p>
          <a:p>
            <a:pPr lvl="0">
              <a:buFont typeface="Wingdings" panose="05000000000000000000" pitchFamily="2" charset="2"/>
              <a:buChar char="q"/>
            </a:pPr>
            <a:r>
              <a:rPr lang="sv-SE" sz="1200" dirty="0"/>
              <a:t>Funktionella stolar och arbetsbord som är enkelt anpassningsbara</a:t>
            </a:r>
          </a:p>
          <a:p>
            <a:pPr lvl="0">
              <a:buFont typeface="Wingdings" panose="05000000000000000000" pitchFamily="2" charset="2"/>
              <a:buChar char="q"/>
            </a:pPr>
            <a:r>
              <a:rPr lang="sv-SE" sz="1200" dirty="0"/>
              <a:t>Utrustning och anpassning som möjliggör toalettbesök</a:t>
            </a:r>
          </a:p>
          <a:p>
            <a:pPr lvl="0">
              <a:buFont typeface="Wingdings" panose="05000000000000000000" pitchFamily="2" charset="2"/>
              <a:buChar char="q"/>
            </a:pPr>
            <a:r>
              <a:rPr lang="sv-SE" sz="1200" dirty="0"/>
              <a:t>Dörrautomatik och ramper</a:t>
            </a:r>
          </a:p>
          <a:p>
            <a:r>
              <a:rPr lang="sv-SE" dirty="0"/>
              <a:t> Pedagogiska hjälpmedel</a:t>
            </a:r>
          </a:p>
          <a:p>
            <a:pPr marL="0" indent="0">
              <a:buNone/>
            </a:pPr>
            <a:endParaRPr lang="sv-SE" sz="1200" dirty="0"/>
          </a:p>
          <a:p>
            <a:pPr marL="0" indent="0">
              <a:buNone/>
            </a:pPr>
            <a:r>
              <a:rPr lang="sv-SE" sz="1200" dirty="0"/>
              <a:t>Pedagogiska Hjälpmedel utmärks av: </a:t>
            </a:r>
          </a:p>
          <a:p>
            <a:pPr lvl="0">
              <a:buFont typeface="Wingdings" panose="05000000000000000000" pitchFamily="2" charset="2"/>
              <a:buChar char="q"/>
            </a:pPr>
            <a:r>
              <a:rPr lang="sv-SE" sz="1200" dirty="0"/>
              <a:t>att de är kunskapsbärande</a:t>
            </a:r>
          </a:p>
          <a:p>
            <a:pPr lvl="0">
              <a:buFont typeface="Wingdings" panose="05000000000000000000" pitchFamily="2" charset="2"/>
              <a:buChar char="q"/>
            </a:pPr>
            <a:r>
              <a:rPr lang="sv-SE" sz="1200" dirty="0"/>
              <a:t>att de kan användas av flera barn/elever</a:t>
            </a:r>
          </a:p>
          <a:p>
            <a:pPr lvl="0">
              <a:buFont typeface="Wingdings" panose="05000000000000000000" pitchFamily="2" charset="2"/>
              <a:buChar char="q"/>
            </a:pPr>
            <a:r>
              <a:rPr lang="sv-SE" sz="1200" dirty="0"/>
              <a:t>att de inte behöver omfattande individuell anpassning</a:t>
            </a:r>
          </a:p>
          <a:p>
            <a:pPr lvl="0">
              <a:buFont typeface="Wingdings" panose="05000000000000000000" pitchFamily="2" charset="2"/>
              <a:buChar char="q"/>
            </a:pPr>
            <a:r>
              <a:rPr lang="sv-SE" sz="1200" dirty="0"/>
              <a:t>att de utan svårigheter kan anpassas till andra elever </a:t>
            </a:r>
          </a:p>
          <a:p>
            <a:endParaRPr lang="sv-SE" dirty="0"/>
          </a:p>
        </p:txBody>
      </p:sp>
      <p:sp>
        <p:nvSpPr>
          <p:cNvPr id="4" name="Platshållare för bildnummer 3"/>
          <p:cNvSpPr>
            <a:spLocks noGrp="1"/>
          </p:cNvSpPr>
          <p:nvPr>
            <p:ph type="sldNum" sz="quarter" idx="5"/>
          </p:nvPr>
        </p:nvSpPr>
        <p:spPr/>
        <p:txBody>
          <a:bodyPr/>
          <a:lstStyle/>
          <a:p>
            <a:fld id="{CE393FCC-2013-4628-BE0B-F0BE605A35ED}" type="slidenum">
              <a:rPr lang="sv-SE" smtClean="0"/>
              <a:t>11</a:t>
            </a:fld>
            <a:endParaRPr lang="sv-SE"/>
          </a:p>
        </p:txBody>
      </p:sp>
    </p:spTree>
    <p:extLst>
      <p:ext uri="{BB962C8B-B14F-4D97-AF65-F5344CB8AC3E}">
        <p14:creationId xmlns:p14="http://schemas.microsoft.com/office/powerpoint/2010/main" val="22432557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Rubrikbild">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1524000" y="1210922"/>
            <a:ext cx="9144000" cy="4190334"/>
          </a:xfrm>
        </p:spPr>
        <p:txBody>
          <a:bodyPr anchor="ctr">
            <a:normAutofit/>
          </a:bodyPr>
          <a:lstStyle>
            <a:lvl1pPr algn="ctr">
              <a:lnSpc>
                <a:spcPct val="80000"/>
              </a:lnSpc>
              <a:defRPr sz="3600" b="0">
                <a:solidFill>
                  <a:schemeClr val="tx1"/>
                </a:solidFill>
              </a:defRPr>
            </a:lvl1pPr>
          </a:lstStyle>
          <a:p>
            <a:r>
              <a:rPr lang="sv-SE" dirty="0"/>
              <a:t>Klicka här för att lägga till rubrik</a:t>
            </a:r>
          </a:p>
        </p:txBody>
      </p:sp>
      <p:sp>
        <p:nvSpPr>
          <p:cNvPr id="6" name="textruta 5"/>
          <p:cNvSpPr txBox="1"/>
          <p:nvPr/>
        </p:nvSpPr>
        <p:spPr>
          <a:xfrm>
            <a:off x="202580" y="933922"/>
            <a:ext cx="3376961" cy="276999"/>
          </a:xfrm>
          <a:prstGeom prst="rect">
            <a:avLst/>
          </a:prstGeom>
          <a:noFill/>
        </p:spPr>
        <p:txBody>
          <a:bodyPr wrap="square" rtlCol="0">
            <a:spAutoFit/>
          </a:bodyPr>
          <a:lstStyle/>
          <a:p>
            <a:r>
              <a:rPr lang="sv-SE" sz="1200" b="0" dirty="0">
                <a:solidFill>
                  <a:srgbClr val="FF0000"/>
                </a:solidFill>
              </a:rPr>
              <a:t>regionvastmanland.se</a:t>
            </a:r>
            <a:endParaRPr lang="sv-SE" sz="1200" b="0" baseline="0" dirty="0">
              <a:solidFill>
                <a:srgbClr val="FF0000"/>
              </a:solidFill>
            </a:endParaRPr>
          </a:p>
        </p:txBody>
      </p:sp>
      <p:sp>
        <p:nvSpPr>
          <p:cNvPr id="3" name="Platshållare för datum 2"/>
          <p:cNvSpPr>
            <a:spLocks noGrp="1"/>
          </p:cNvSpPr>
          <p:nvPr>
            <p:ph type="dt" sz="half" idx="10"/>
          </p:nvPr>
        </p:nvSpPr>
        <p:spPr/>
        <p:txBody>
          <a:bodyPr/>
          <a:lstStyle/>
          <a:p>
            <a:fld id="{7D566738-04C1-4A3A-8C78-77EC69FDE6A5}" type="datetime1">
              <a:rPr lang="sv-SE" smtClean="0"/>
              <a:t>2020-11-03</a:t>
            </a:fld>
            <a:endParaRPr lang="sv-SE" dirty="0"/>
          </a:p>
        </p:txBody>
      </p:sp>
      <p:sp>
        <p:nvSpPr>
          <p:cNvPr id="4" name="Platshållare för sidfot 3"/>
          <p:cNvSpPr>
            <a:spLocks noGrp="1"/>
          </p:cNvSpPr>
          <p:nvPr>
            <p:ph type="ftr" sz="quarter" idx="11"/>
          </p:nvPr>
        </p:nvSpPr>
        <p:spPr/>
        <p:txBody>
          <a:bodyPr/>
          <a:lstStyle/>
          <a:p>
            <a:r>
              <a:rPr lang="sv-SE"/>
              <a:t>Liselotte Eriksson, Hjälpmedelsstrateg/projektledare</a:t>
            </a:r>
            <a:endParaRPr lang="sv-SE" dirty="0"/>
          </a:p>
        </p:txBody>
      </p:sp>
      <p:sp>
        <p:nvSpPr>
          <p:cNvPr id="5" name="Platshållare för bildnummer 4"/>
          <p:cNvSpPr>
            <a:spLocks noGrp="1"/>
          </p:cNvSpPr>
          <p:nvPr>
            <p:ph type="sldNum" sz="quarter" idx="12"/>
          </p:nvPr>
        </p:nvSpPr>
        <p:spPr/>
        <p:txBody>
          <a:bodyPr/>
          <a:lstStyle/>
          <a:p>
            <a:fld id="{9CE9ED36-69B7-4FC7-B177-7D229E9A6663}" type="slidenum">
              <a:rPr lang="sv-SE" smtClean="0"/>
              <a:t>‹#›</a:t>
            </a:fld>
            <a:endParaRPr lang="sv-SE"/>
          </a:p>
        </p:txBody>
      </p:sp>
    </p:spTree>
    <p:extLst>
      <p:ext uri="{BB962C8B-B14F-4D97-AF65-F5344CB8AC3E}">
        <p14:creationId xmlns:p14="http://schemas.microsoft.com/office/powerpoint/2010/main" val="3492059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jänsteperson allmä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ubrik 2"/>
          <p:cNvSpPr>
            <a:spLocks noGrp="1"/>
          </p:cNvSpPr>
          <p:nvPr>
            <p:ph type="title" hasCustomPrompt="1"/>
          </p:nvPr>
        </p:nvSpPr>
        <p:spPr>
          <a:xfrm>
            <a:off x="3523786" y="1260089"/>
            <a:ext cx="8162692" cy="1156552"/>
          </a:xfrm>
        </p:spPr>
        <p:txBody>
          <a:bodyPr anchor="b"/>
          <a:lstStyle>
            <a:lvl1pPr>
              <a:lnSpc>
                <a:spcPct val="80000"/>
              </a:lnSpc>
              <a:defRPr/>
            </a:lvl1pPr>
          </a:lstStyle>
          <a:p>
            <a:r>
              <a:rPr lang="sv-SE" dirty="0"/>
              <a:t>Klicka här för att lägga till rubrik</a:t>
            </a:r>
          </a:p>
        </p:txBody>
      </p:sp>
      <p:sp>
        <p:nvSpPr>
          <p:cNvPr id="9" name="Platshållare för innehåll 2"/>
          <p:cNvSpPr>
            <a:spLocks noGrp="1"/>
          </p:cNvSpPr>
          <p:nvPr>
            <p:ph idx="10" hasCustomPrompt="1"/>
          </p:nvPr>
        </p:nvSpPr>
        <p:spPr>
          <a:xfrm>
            <a:off x="3523786" y="2506662"/>
            <a:ext cx="8162692" cy="3816079"/>
          </a:xfrm>
        </p:spPr>
        <p:txBody>
          <a:bodyPr anchor="t" anchorCtr="0">
            <a:noAutofit/>
          </a:bodyPr>
          <a:lstStyle>
            <a:lvl1pPr>
              <a:defRPr sz="2000"/>
            </a:lvl1pPr>
            <a:lvl2pPr>
              <a:defRPr sz="2000"/>
            </a:lvl2pPr>
            <a:lvl3pPr>
              <a:defRPr sz="1800"/>
            </a:lvl3pPr>
            <a:lvl4pPr>
              <a:defRPr sz="1600"/>
            </a:lvl4pPr>
            <a:lvl5pPr>
              <a:defRPr sz="1600"/>
            </a:lvl5pPr>
          </a:lstStyle>
          <a:p>
            <a:pPr lvl="0"/>
            <a:r>
              <a:rPr lang="sv-SE" dirty="0"/>
              <a:t>Klicka här för att lägga till innehåll</a:t>
            </a:r>
          </a:p>
          <a:p>
            <a:pPr lvl="1"/>
            <a:r>
              <a:rPr lang="sv-SE" dirty="0"/>
              <a:t>Nivå två</a:t>
            </a:r>
          </a:p>
          <a:p>
            <a:pPr lvl="2"/>
            <a:r>
              <a:rPr lang="sv-SE" dirty="0"/>
              <a:t>Nivå tre</a:t>
            </a:r>
          </a:p>
          <a:p>
            <a:pPr lvl="3"/>
            <a:r>
              <a:rPr lang="sv-SE" dirty="0"/>
              <a:t>Nivå fyra</a:t>
            </a:r>
          </a:p>
          <a:p>
            <a:pPr lvl="4"/>
            <a:r>
              <a:rPr lang="sv-SE" dirty="0"/>
              <a:t>Nivå fem</a:t>
            </a:r>
          </a:p>
        </p:txBody>
      </p:sp>
      <p:sp>
        <p:nvSpPr>
          <p:cNvPr id="11" name="Platshållare för datum 7"/>
          <p:cNvSpPr>
            <a:spLocks noGrp="1"/>
          </p:cNvSpPr>
          <p:nvPr>
            <p:ph type="dt" sz="half" idx="11"/>
          </p:nvPr>
        </p:nvSpPr>
        <p:spPr>
          <a:xfrm>
            <a:off x="2087136" y="743441"/>
            <a:ext cx="2743200" cy="210004"/>
          </a:xfrm>
        </p:spPr>
        <p:txBody>
          <a:bodyPr/>
          <a:lstStyle/>
          <a:p>
            <a:fld id="{E9B9AB1B-2B14-4D2E-A190-60C372B3EB4C}" type="datetime1">
              <a:rPr lang="sv-SE" smtClean="0"/>
              <a:t>2020-11-03</a:t>
            </a:fld>
            <a:endParaRPr lang="sv-SE" dirty="0"/>
          </a:p>
        </p:txBody>
      </p:sp>
      <p:sp>
        <p:nvSpPr>
          <p:cNvPr id="12" name="Platshållare för sidfot 8"/>
          <p:cNvSpPr>
            <a:spLocks noGrp="1"/>
          </p:cNvSpPr>
          <p:nvPr>
            <p:ph type="ftr" sz="quarter" idx="12"/>
          </p:nvPr>
        </p:nvSpPr>
        <p:spPr>
          <a:xfrm>
            <a:off x="2087136" y="487189"/>
            <a:ext cx="4114800" cy="232124"/>
          </a:xfrm>
        </p:spPr>
        <p:txBody>
          <a:bodyPr/>
          <a:lstStyle/>
          <a:p>
            <a:r>
              <a:rPr lang="sv-SE"/>
              <a:t>Liselotte Eriksson, Hjälpmedelsstrateg/projektledare</a:t>
            </a:r>
            <a:endParaRPr lang="sv-SE" dirty="0"/>
          </a:p>
        </p:txBody>
      </p:sp>
      <p:sp>
        <p:nvSpPr>
          <p:cNvPr id="13" name="textruta 12"/>
          <p:cNvSpPr txBox="1"/>
          <p:nvPr/>
        </p:nvSpPr>
        <p:spPr>
          <a:xfrm>
            <a:off x="2087136" y="938079"/>
            <a:ext cx="3376961" cy="276999"/>
          </a:xfrm>
          <a:prstGeom prst="rect">
            <a:avLst/>
          </a:prstGeom>
          <a:noFill/>
        </p:spPr>
        <p:txBody>
          <a:bodyPr wrap="square" rtlCol="0">
            <a:spAutoFit/>
          </a:bodyPr>
          <a:lstStyle/>
          <a:p>
            <a:r>
              <a:rPr lang="sv-SE" sz="1200" b="0" dirty="0">
                <a:solidFill>
                  <a:srgbClr val="FF0000"/>
                </a:solidFill>
              </a:rPr>
              <a:t>regionvastmanland.se</a:t>
            </a:r>
            <a:endParaRPr lang="sv-SE" sz="1200" b="0" baseline="0" dirty="0">
              <a:solidFill>
                <a:srgbClr val="FF0000"/>
              </a:solidFill>
            </a:endParaRPr>
          </a:p>
        </p:txBody>
      </p:sp>
      <p:sp>
        <p:nvSpPr>
          <p:cNvPr id="3" name="Platshållare för bildnummer 2"/>
          <p:cNvSpPr>
            <a:spLocks noGrp="1"/>
          </p:cNvSpPr>
          <p:nvPr>
            <p:ph type="sldNum" sz="quarter" idx="13"/>
          </p:nvPr>
        </p:nvSpPr>
        <p:spPr/>
        <p:txBody>
          <a:bodyPr/>
          <a:lstStyle/>
          <a:p>
            <a:fld id="{9CE9ED36-69B7-4FC7-B177-7D229E9A6663}" type="slidenum">
              <a:rPr lang="sv-SE" smtClean="0"/>
              <a:t>‹#›</a:t>
            </a:fld>
            <a:endParaRPr lang="sv-SE"/>
          </a:p>
        </p:txBody>
      </p:sp>
    </p:spTree>
    <p:extLst>
      <p:ext uri="{BB962C8B-B14F-4D97-AF65-F5344CB8AC3E}">
        <p14:creationId xmlns:p14="http://schemas.microsoft.com/office/powerpoint/2010/main" val="948496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jukskötersk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ubrik 2"/>
          <p:cNvSpPr>
            <a:spLocks noGrp="1"/>
          </p:cNvSpPr>
          <p:nvPr>
            <p:ph type="title" hasCustomPrompt="1"/>
          </p:nvPr>
        </p:nvSpPr>
        <p:spPr>
          <a:xfrm>
            <a:off x="3523786" y="1260089"/>
            <a:ext cx="8162692" cy="1156552"/>
          </a:xfrm>
        </p:spPr>
        <p:txBody>
          <a:bodyPr anchor="b"/>
          <a:lstStyle>
            <a:lvl1pPr>
              <a:lnSpc>
                <a:spcPct val="80000"/>
              </a:lnSpc>
              <a:defRPr/>
            </a:lvl1pPr>
          </a:lstStyle>
          <a:p>
            <a:r>
              <a:rPr lang="sv-SE" dirty="0"/>
              <a:t>Klicka här för att lägga till rubrik</a:t>
            </a:r>
          </a:p>
        </p:txBody>
      </p:sp>
      <p:sp>
        <p:nvSpPr>
          <p:cNvPr id="9" name="Platshållare för innehåll 2"/>
          <p:cNvSpPr>
            <a:spLocks noGrp="1"/>
          </p:cNvSpPr>
          <p:nvPr>
            <p:ph idx="10" hasCustomPrompt="1"/>
          </p:nvPr>
        </p:nvSpPr>
        <p:spPr>
          <a:xfrm>
            <a:off x="3523786" y="2506662"/>
            <a:ext cx="8162692" cy="3816079"/>
          </a:xfrm>
        </p:spPr>
        <p:txBody>
          <a:bodyPr anchor="t" anchorCtr="0">
            <a:noAutofit/>
          </a:bodyPr>
          <a:lstStyle>
            <a:lvl1pPr>
              <a:defRPr sz="2000"/>
            </a:lvl1pPr>
            <a:lvl2pPr>
              <a:defRPr sz="2000"/>
            </a:lvl2pPr>
            <a:lvl3pPr>
              <a:defRPr sz="1800"/>
            </a:lvl3pPr>
            <a:lvl4pPr>
              <a:defRPr sz="1600"/>
            </a:lvl4pPr>
            <a:lvl5pPr>
              <a:defRPr sz="1600"/>
            </a:lvl5pPr>
          </a:lstStyle>
          <a:p>
            <a:pPr lvl="0"/>
            <a:r>
              <a:rPr lang="sv-SE" dirty="0"/>
              <a:t>Klicka här för att lägga till innehåll</a:t>
            </a:r>
          </a:p>
          <a:p>
            <a:pPr lvl="1"/>
            <a:r>
              <a:rPr lang="sv-SE" dirty="0"/>
              <a:t>Nivå två</a:t>
            </a:r>
          </a:p>
          <a:p>
            <a:pPr lvl="2"/>
            <a:r>
              <a:rPr lang="sv-SE" dirty="0"/>
              <a:t>Nivå tre</a:t>
            </a:r>
          </a:p>
          <a:p>
            <a:pPr lvl="3"/>
            <a:r>
              <a:rPr lang="sv-SE" dirty="0"/>
              <a:t>Nivå fyra</a:t>
            </a:r>
          </a:p>
          <a:p>
            <a:pPr lvl="4"/>
            <a:r>
              <a:rPr lang="sv-SE" dirty="0"/>
              <a:t>Nivå fem</a:t>
            </a:r>
          </a:p>
        </p:txBody>
      </p:sp>
      <p:sp>
        <p:nvSpPr>
          <p:cNvPr id="11" name="Platshållare för datum 7"/>
          <p:cNvSpPr>
            <a:spLocks noGrp="1"/>
          </p:cNvSpPr>
          <p:nvPr>
            <p:ph type="dt" sz="half" idx="11"/>
          </p:nvPr>
        </p:nvSpPr>
        <p:spPr>
          <a:xfrm>
            <a:off x="2087136" y="743441"/>
            <a:ext cx="2743200" cy="210004"/>
          </a:xfrm>
        </p:spPr>
        <p:txBody>
          <a:bodyPr/>
          <a:lstStyle/>
          <a:p>
            <a:fld id="{15A56007-5EBA-4609-B687-BE7B788AC769}" type="datetime1">
              <a:rPr lang="sv-SE" smtClean="0"/>
              <a:t>2020-11-03</a:t>
            </a:fld>
            <a:endParaRPr lang="sv-SE" dirty="0"/>
          </a:p>
        </p:txBody>
      </p:sp>
      <p:sp>
        <p:nvSpPr>
          <p:cNvPr id="12" name="Platshållare för sidfot 8"/>
          <p:cNvSpPr>
            <a:spLocks noGrp="1"/>
          </p:cNvSpPr>
          <p:nvPr>
            <p:ph type="ftr" sz="quarter" idx="12"/>
          </p:nvPr>
        </p:nvSpPr>
        <p:spPr>
          <a:xfrm>
            <a:off x="2087136" y="487189"/>
            <a:ext cx="4114800" cy="232124"/>
          </a:xfrm>
        </p:spPr>
        <p:txBody>
          <a:bodyPr/>
          <a:lstStyle/>
          <a:p>
            <a:r>
              <a:rPr lang="sv-SE"/>
              <a:t>Liselotte Eriksson, Hjälpmedelsstrateg/projektledare</a:t>
            </a:r>
            <a:endParaRPr lang="sv-SE" dirty="0"/>
          </a:p>
        </p:txBody>
      </p:sp>
      <p:sp>
        <p:nvSpPr>
          <p:cNvPr id="13" name="textruta 12"/>
          <p:cNvSpPr txBox="1"/>
          <p:nvPr/>
        </p:nvSpPr>
        <p:spPr>
          <a:xfrm>
            <a:off x="2087136" y="938079"/>
            <a:ext cx="3376961" cy="276999"/>
          </a:xfrm>
          <a:prstGeom prst="rect">
            <a:avLst/>
          </a:prstGeom>
          <a:noFill/>
        </p:spPr>
        <p:txBody>
          <a:bodyPr wrap="square" rtlCol="0">
            <a:spAutoFit/>
          </a:bodyPr>
          <a:lstStyle/>
          <a:p>
            <a:r>
              <a:rPr lang="sv-SE" sz="1200" b="0" dirty="0">
                <a:solidFill>
                  <a:srgbClr val="FF0000"/>
                </a:solidFill>
              </a:rPr>
              <a:t>regionvastmanland.se</a:t>
            </a:r>
            <a:endParaRPr lang="sv-SE" sz="1200" b="0" baseline="0" dirty="0">
              <a:solidFill>
                <a:srgbClr val="FF0000"/>
              </a:solidFill>
            </a:endParaRPr>
          </a:p>
        </p:txBody>
      </p:sp>
      <p:sp>
        <p:nvSpPr>
          <p:cNvPr id="3" name="Platshållare för bildnummer 2"/>
          <p:cNvSpPr>
            <a:spLocks noGrp="1"/>
          </p:cNvSpPr>
          <p:nvPr>
            <p:ph type="sldNum" sz="quarter" idx="13"/>
          </p:nvPr>
        </p:nvSpPr>
        <p:spPr/>
        <p:txBody>
          <a:bodyPr/>
          <a:lstStyle/>
          <a:p>
            <a:fld id="{9CE9ED36-69B7-4FC7-B177-7D229E9A6663}" type="slidenum">
              <a:rPr lang="sv-SE" smtClean="0"/>
              <a:t>‹#›</a:t>
            </a:fld>
            <a:endParaRPr lang="sv-SE"/>
          </a:p>
        </p:txBody>
      </p:sp>
    </p:spTree>
    <p:extLst>
      <p:ext uri="{BB962C8B-B14F-4D97-AF65-F5344CB8AC3E}">
        <p14:creationId xmlns:p14="http://schemas.microsoft.com/office/powerpoint/2010/main" val="445647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ubrikbild">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1524000" y="1210922"/>
            <a:ext cx="9144000" cy="4190334"/>
          </a:xfrm>
        </p:spPr>
        <p:txBody>
          <a:bodyPr anchor="ctr">
            <a:normAutofit/>
          </a:bodyPr>
          <a:lstStyle>
            <a:lvl1pPr algn="ctr">
              <a:lnSpc>
                <a:spcPct val="80000"/>
              </a:lnSpc>
              <a:defRPr sz="3600" b="0">
                <a:solidFill>
                  <a:schemeClr val="tx1"/>
                </a:solidFill>
              </a:defRPr>
            </a:lvl1pPr>
          </a:lstStyle>
          <a:p>
            <a:r>
              <a:rPr lang="sv-SE" dirty="0"/>
              <a:t>Klicka här för att lägga till rubrik</a:t>
            </a:r>
          </a:p>
        </p:txBody>
      </p:sp>
      <p:sp>
        <p:nvSpPr>
          <p:cNvPr id="6" name="Platshållare för datum 5"/>
          <p:cNvSpPr>
            <a:spLocks noGrp="1"/>
          </p:cNvSpPr>
          <p:nvPr>
            <p:ph type="dt" sz="half" idx="10"/>
          </p:nvPr>
        </p:nvSpPr>
        <p:spPr/>
        <p:txBody>
          <a:bodyPr/>
          <a:lstStyle/>
          <a:p>
            <a:fld id="{BBE9F2EE-5019-4C87-8D3F-7C2E616BFA69}" type="datetime1">
              <a:rPr lang="sv-SE" smtClean="0"/>
              <a:t>2020-11-03</a:t>
            </a:fld>
            <a:endParaRPr lang="sv-SE" dirty="0"/>
          </a:p>
        </p:txBody>
      </p:sp>
      <p:sp>
        <p:nvSpPr>
          <p:cNvPr id="7" name="Platshållare för sidfot 6"/>
          <p:cNvSpPr>
            <a:spLocks noGrp="1"/>
          </p:cNvSpPr>
          <p:nvPr>
            <p:ph type="ftr" sz="quarter" idx="11"/>
          </p:nvPr>
        </p:nvSpPr>
        <p:spPr/>
        <p:txBody>
          <a:bodyPr/>
          <a:lstStyle/>
          <a:p>
            <a:r>
              <a:rPr lang="sv-SE"/>
              <a:t>Liselotte Eriksson, Hjälpmedelsstrateg/projektledare</a:t>
            </a:r>
            <a:endParaRPr lang="sv-SE" dirty="0"/>
          </a:p>
        </p:txBody>
      </p:sp>
      <p:sp>
        <p:nvSpPr>
          <p:cNvPr id="9" name="Platshållare för bildnummer 8"/>
          <p:cNvSpPr>
            <a:spLocks noGrp="1"/>
          </p:cNvSpPr>
          <p:nvPr>
            <p:ph type="sldNum" sz="quarter" idx="12"/>
          </p:nvPr>
        </p:nvSpPr>
        <p:spPr/>
        <p:txBody>
          <a:bodyPr/>
          <a:lstStyle/>
          <a:p>
            <a:fld id="{E488AD97-2061-449E-AA65-AEC810C32205}" type="slidenum">
              <a:rPr lang="sv-SE" smtClean="0"/>
              <a:t>‹#›</a:t>
            </a:fld>
            <a:endParaRPr lang="sv-SE"/>
          </a:p>
        </p:txBody>
      </p:sp>
    </p:spTree>
    <p:extLst>
      <p:ext uri="{BB962C8B-B14F-4D97-AF65-F5344CB8AC3E}">
        <p14:creationId xmlns:p14="http://schemas.microsoft.com/office/powerpoint/2010/main" val="2063513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Anpassad layout">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1996069" y="1393902"/>
            <a:ext cx="8162692" cy="1022738"/>
          </a:xfrm>
        </p:spPr>
        <p:txBody>
          <a:bodyPr anchor="b">
            <a:normAutofit/>
          </a:bodyPr>
          <a:lstStyle>
            <a:lvl1pPr>
              <a:lnSpc>
                <a:spcPct val="80000"/>
              </a:lnSpc>
              <a:defRPr sz="3600"/>
            </a:lvl1pPr>
          </a:lstStyle>
          <a:p>
            <a:r>
              <a:rPr lang="sv-SE" dirty="0"/>
              <a:t>Klicka här för att lägga till rubrik</a:t>
            </a:r>
          </a:p>
        </p:txBody>
      </p:sp>
      <p:sp>
        <p:nvSpPr>
          <p:cNvPr id="5" name="Platshållare för innehåll 2"/>
          <p:cNvSpPr>
            <a:spLocks noGrp="1"/>
          </p:cNvSpPr>
          <p:nvPr>
            <p:ph idx="1" hasCustomPrompt="1"/>
          </p:nvPr>
        </p:nvSpPr>
        <p:spPr>
          <a:xfrm>
            <a:off x="1996069" y="2506662"/>
            <a:ext cx="8162692" cy="3972197"/>
          </a:xfrm>
        </p:spPr>
        <p:txBody>
          <a:bodyPr anchor="t" anchorCtr="0">
            <a:noAutofit/>
          </a:bodyPr>
          <a:lstStyle>
            <a:lvl1pPr>
              <a:defRPr sz="2000"/>
            </a:lvl1pPr>
            <a:lvl2pPr>
              <a:defRPr sz="2000"/>
            </a:lvl2pPr>
            <a:lvl3pPr>
              <a:defRPr sz="1800"/>
            </a:lvl3pPr>
            <a:lvl4pPr>
              <a:defRPr sz="1600"/>
            </a:lvl4pPr>
            <a:lvl5pPr>
              <a:defRPr sz="1600"/>
            </a:lvl5pPr>
          </a:lstStyle>
          <a:p>
            <a:pPr lvl="0"/>
            <a:r>
              <a:rPr lang="sv-SE" dirty="0"/>
              <a:t>Klicka här för att lägga till innehåll</a:t>
            </a:r>
          </a:p>
          <a:p>
            <a:pPr lvl="1"/>
            <a:r>
              <a:rPr lang="sv-SE" dirty="0"/>
              <a:t>Nivå två</a:t>
            </a:r>
          </a:p>
          <a:p>
            <a:pPr lvl="2"/>
            <a:r>
              <a:rPr lang="sv-SE" dirty="0"/>
              <a:t>Nivå tre</a:t>
            </a:r>
          </a:p>
          <a:p>
            <a:pPr lvl="3"/>
            <a:r>
              <a:rPr lang="sv-SE" dirty="0"/>
              <a:t>Nivå fyra</a:t>
            </a:r>
          </a:p>
          <a:p>
            <a:pPr lvl="4"/>
            <a:r>
              <a:rPr lang="sv-SE" dirty="0"/>
              <a:t>Nivå fem</a:t>
            </a:r>
          </a:p>
        </p:txBody>
      </p:sp>
      <p:sp>
        <p:nvSpPr>
          <p:cNvPr id="7" name="Platshållare för datum 6"/>
          <p:cNvSpPr>
            <a:spLocks noGrp="1"/>
          </p:cNvSpPr>
          <p:nvPr>
            <p:ph type="dt" sz="half" idx="10"/>
          </p:nvPr>
        </p:nvSpPr>
        <p:spPr/>
        <p:txBody>
          <a:bodyPr/>
          <a:lstStyle/>
          <a:p>
            <a:fld id="{C8B96918-8248-4F74-9F65-7A1CAE546FA8}" type="datetime1">
              <a:rPr lang="sv-SE" smtClean="0"/>
              <a:t>2020-11-03</a:t>
            </a:fld>
            <a:endParaRPr lang="sv-SE" dirty="0"/>
          </a:p>
        </p:txBody>
      </p:sp>
      <p:sp>
        <p:nvSpPr>
          <p:cNvPr id="8" name="Platshållare för sidfot 7"/>
          <p:cNvSpPr>
            <a:spLocks noGrp="1"/>
          </p:cNvSpPr>
          <p:nvPr>
            <p:ph type="ftr" sz="quarter" idx="11"/>
          </p:nvPr>
        </p:nvSpPr>
        <p:spPr/>
        <p:txBody>
          <a:bodyPr/>
          <a:lstStyle/>
          <a:p>
            <a:r>
              <a:rPr lang="sv-SE"/>
              <a:t>Liselotte Eriksson, Hjälpmedelsstrateg/projektledare</a:t>
            </a:r>
            <a:endParaRPr lang="sv-SE" dirty="0"/>
          </a:p>
        </p:txBody>
      </p:sp>
      <p:sp>
        <p:nvSpPr>
          <p:cNvPr id="9" name="Platshållare för bildnummer 8"/>
          <p:cNvSpPr>
            <a:spLocks noGrp="1"/>
          </p:cNvSpPr>
          <p:nvPr>
            <p:ph type="sldNum" sz="quarter" idx="12"/>
          </p:nvPr>
        </p:nvSpPr>
        <p:spPr/>
        <p:txBody>
          <a:bodyPr/>
          <a:lstStyle/>
          <a:p>
            <a:fld id="{E488AD97-2061-449E-AA65-AEC810C32205}" type="slidenum">
              <a:rPr lang="sv-SE" smtClean="0"/>
              <a:t>‹#›</a:t>
            </a:fld>
            <a:endParaRPr lang="sv-SE"/>
          </a:p>
        </p:txBody>
      </p:sp>
    </p:spTree>
    <p:extLst>
      <p:ext uri="{BB962C8B-B14F-4D97-AF65-F5344CB8AC3E}">
        <p14:creationId xmlns:p14="http://schemas.microsoft.com/office/powerpoint/2010/main" val="434773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2_Anpassad layout">
    <p:spTree>
      <p:nvGrpSpPr>
        <p:cNvPr id="1" name=""/>
        <p:cNvGrpSpPr/>
        <p:nvPr/>
      </p:nvGrpSpPr>
      <p:grpSpPr>
        <a:xfrm>
          <a:off x="0" y="0"/>
          <a:ext cx="0" cy="0"/>
          <a:chOff x="0" y="0"/>
          <a:chExt cx="0" cy="0"/>
        </a:xfrm>
      </p:grpSpPr>
      <p:sp>
        <p:nvSpPr>
          <p:cNvPr id="4" name="Rubrik 1"/>
          <p:cNvSpPr>
            <a:spLocks noGrp="1"/>
          </p:cNvSpPr>
          <p:nvPr>
            <p:ph type="title" hasCustomPrompt="1"/>
          </p:nvPr>
        </p:nvSpPr>
        <p:spPr>
          <a:xfrm>
            <a:off x="1773044" y="1393902"/>
            <a:ext cx="9266663" cy="1022738"/>
          </a:xfrm>
        </p:spPr>
        <p:txBody>
          <a:bodyPr anchor="b">
            <a:normAutofit/>
          </a:bodyPr>
          <a:lstStyle>
            <a:lvl1pPr algn="ctr">
              <a:lnSpc>
                <a:spcPct val="80000"/>
              </a:lnSpc>
              <a:defRPr sz="3600"/>
            </a:lvl1pPr>
          </a:lstStyle>
          <a:p>
            <a:r>
              <a:rPr lang="sv-SE" dirty="0"/>
              <a:t>Klicka här för att lägga till rubrik</a:t>
            </a:r>
          </a:p>
        </p:txBody>
      </p:sp>
      <p:sp>
        <p:nvSpPr>
          <p:cNvPr id="6" name="Platshållare för innehåll 2"/>
          <p:cNvSpPr>
            <a:spLocks noGrp="1"/>
          </p:cNvSpPr>
          <p:nvPr>
            <p:ph idx="1" hasCustomPrompt="1"/>
          </p:nvPr>
        </p:nvSpPr>
        <p:spPr>
          <a:xfrm>
            <a:off x="1773044" y="2506662"/>
            <a:ext cx="4516243" cy="4351338"/>
          </a:xfrm>
        </p:spPr>
        <p:txBody>
          <a:bodyPr anchor="t" anchorCtr="0">
            <a:noAutofit/>
          </a:bodyPr>
          <a:lstStyle>
            <a:lvl1pPr>
              <a:defRPr sz="2000"/>
            </a:lvl1pPr>
            <a:lvl2pPr>
              <a:defRPr sz="2000"/>
            </a:lvl2pPr>
            <a:lvl3pPr>
              <a:defRPr sz="1800"/>
            </a:lvl3pPr>
            <a:lvl4pPr>
              <a:defRPr sz="1600"/>
            </a:lvl4pPr>
            <a:lvl5pPr>
              <a:defRPr sz="1600"/>
            </a:lvl5pPr>
          </a:lstStyle>
          <a:p>
            <a:pPr lvl="0"/>
            <a:r>
              <a:rPr lang="sv-SE" dirty="0"/>
              <a:t>Klicka här för att lägga till innehåll</a:t>
            </a:r>
          </a:p>
          <a:p>
            <a:pPr lvl="1"/>
            <a:r>
              <a:rPr lang="sv-SE" dirty="0"/>
              <a:t>Nivå två</a:t>
            </a:r>
          </a:p>
          <a:p>
            <a:pPr lvl="2"/>
            <a:r>
              <a:rPr lang="sv-SE" dirty="0"/>
              <a:t>Nivå tre</a:t>
            </a:r>
          </a:p>
          <a:p>
            <a:pPr lvl="3"/>
            <a:r>
              <a:rPr lang="sv-SE" dirty="0"/>
              <a:t>Nivå fyra</a:t>
            </a:r>
          </a:p>
          <a:p>
            <a:pPr lvl="4"/>
            <a:r>
              <a:rPr lang="sv-SE" dirty="0"/>
              <a:t>Nivå fem</a:t>
            </a:r>
          </a:p>
        </p:txBody>
      </p:sp>
      <p:sp>
        <p:nvSpPr>
          <p:cNvPr id="7" name="Platshållare för innehåll 2"/>
          <p:cNvSpPr>
            <a:spLocks noGrp="1"/>
          </p:cNvSpPr>
          <p:nvPr>
            <p:ph idx="10" hasCustomPrompt="1"/>
          </p:nvPr>
        </p:nvSpPr>
        <p:spPr>
          <a:xfrm>
            <a:off x="6523464" y="2506662"/>
            <a:ext cx="4516243" cy="4351338"/>
          </a:xfrm>
        </p:spPr>
        <p:txBody>
          <a:bodyPr anchor="t" anchorCtr="0">
            <a:noAutofit/>
          </a:bodyPr>
          <a:lstStyle>
            <a:lvl1pPr>
              <a:defRPr sz="2000"/>
            </a:lvl1pPr>
            <a:lvl2pPr>
              <a:defRPr sz="2000"/>
            </a:lvl2pPr>
            <a:lvl3pPr>
              <a:defRPr sz="1800"/>
            </a:lvl3pPr>
            <a:lvl4pPr>
              <a:defRPr sz="1600"/>
            </a:lvl4pPr>
            <a:lvl5pPr>
              <a:defRPr sz="1600"/>
            </a:lvl5pPr>
          </a:lstStyle>
          <a:p>
            <a:pPr lvl="0"/>
            <a:r>
              <a:rPr lang="sv-SE" dirty="0"/>
              <a:t>Klicka här för att lägga till innehåll</a:t>
            </a:r>
          </a:p>
          <a:p>
            <a:pPr lvl="1"/>
            <a:r>
              <a:rPr lang="sv-SE" dirty="0"/>
              <a:t>Nivå två</a:t>
            </a:r>
          </a:p>
          <a:p>
            <a:pPr lvl="2"/>
            <a:r>
              <a:rPr lang="sv-SE" dirty="0"/>
              <a:t>Nivå tre</a:t>
            </a:r>
          </a:p>
          <a:p>
            <a:pPr lvl="3"/>
            <a:r>
              <a:rPr lang="sv-SE" dirty="0"/>
              <a:t>Nivå fyra</a:t>
            </a:r>
          </a:p>
          <a:p>
            <a:pPr lvl="4"/>
            <a:r>
              <a:rPr lang="sv-SE" dirty="0"/>
              <a:t>Nivå fem</a:t>
            </a:r>
          </a:p>
        </p:txBody>
      </p:sp>
      <p:sp>
        <p:nvSpPr>
          <p:cNvPr id="10" name="Platshållare för datum 9"/>
          <p:cNvSpPr>
            <a:spLocks noGrp="1"/>
          </p:cNvSpPr>
          <p:nvPr>
            <p:ph type="dt" sz="half" idx="11"/>
          </p:nvPr>
        </p:nvSpPr>
        <p:spPr/>
        <p:txBody>
          <a:bodyPr/>
          <a:lstStyle/>
          <a:p>
            <a:fld id="{830390B4-9273-4AD7-98EF-1A369E2851AE}" type="datetime1">
              <a:rPr lang="sv-SE" smtClean="0"/>
              <a:t>2020-11-03</a:t>
            </a:fld>
            <a:endParaRPr lang="sv-SE" dirty="0"/>
          </a:p>
        </p:txBody>
      </p:sp>
      <p:sp>
        <p:nvSpPr>
          <p:cNvPr id="11" name="Platshållare för sidfot 10"/>
          <p:cNvSpPr>
            <a:spLocks noGrp="1"/>
          </p:cNvSpPr>
          <p:nvPr>
            <p:ph type="ftr" sz="quarter" idx="12"/>
          </p:nvPr>
        </p:nvSpPr>
        <p:spPr/>
        <p:txBody>
          <a:bodyPr/>
          <a:lstStyle/>
          <a:p>
            <a:r>
              <a:rPr lang="sv-SE"/>
              <a:t>Liselotte Eriksson, Hjälpmedelsstrateg/projektledare</a:t>
            </a:r>
            <a:endParaRPr lang="sv-SE" dirty="0"/>
          </a:p>
        </p:txBody>
      </p:sp>
      <p:sp>
        <p:nvSpPr>
          <p:cNvPr id="12" name="Platshållare för bildnummer 11"/>
          <p:cNvSpPr>
            <a:spLocks noGrp="1"/>
          </p:cNvSpPr>
          <p:nvPr>
            <p:ph type="sldNum" sz="quarter" idx="13"/>
          </p:nvPr>
        </p:nvSpPr>
        <p:spPr/>
        <p:txBody>
          <a:bodyPr/>
          <a:lstStyle/>
          <a:p>
            <a:fld id="{E488AD97-2061-449E-AA65-AEC810C32205}" type="slidenum">
              <a:rPr lang="sv-SE" smtClean="0"/>
              <a:t>‹#›</a:t>
            </a:fld>
            <a:endParaRPr lang="sv-SE"/>
          </a:p>
        </p:txBody>
      </p:sp>
    </p:spTree>
    <p:extLst>
      <p:ext uri="{BB962C8B-B14F-4D97-AF65-F5344CB8AC3E}">
        <p14:creationId xmlns:p14="http://schemas.microsoft.com/office/powerpoint/2010/main" val="3166179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Underskötersk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ubrik 2"/>
          <p:cNvSpPr>
            <a:spLocks noGrp="1"/>
          </p:cNvSpPr>
          <p:nvPr>
            <p:ph type="title" hasCustomPrompt="1"/>
          </p:nvPr>
        </p:nvSpPr>
        <p:spPr>
          <a:xfrm>
            <a:off x="3523786" y="1260089"/>
            <a:ext cx="8162692" cy="1156552"/>
          </a:xfrm>
        </p:spPr>
        <p:txBody>
          <a:bodyPr anchor="b"/>
          <a:lstStyle>
            <a:lvl1pPr>
              <a:lnSpc>
                <a:spcPct val="80000"/>
              </a:lnSpc>
              <a:defRPr/>
            </a:lvl1pPr>
          </a:lstStyle>
          <a:p>
            <a:r>
              <a:rPr lang="sv-SE" dirty="0"/>
              <a:t>Klicka här för att lägga till rubrik</a:t>
            </a:r>
          </a:p>
        </p:txBody>
      </p:sp>
      <p:sp>
        <p:nvSpPr>
          <p:cNvPr id="6" name="Platshållare för innehåll 2"/>
          <p:cNvSpPr>
            <a:spLocks noGrp="1"/>
          </p:cNvSpPr>
          <p:nvPr>
            <p:ph idx="10" hasCustomPrompt="1"/>
          </p:nvPr>
        </p:nvSpPr>
        <p:spPr>
          <a:xfrm>
            <a:off x="3523786" y="2506662"/>
            <a:ext cx="8162692" cy="3816079"/>
          </a:xfrm>
        </p:spPr>
        <p:txBody>
          <a:bodyPr anchor="t" anchorCtr="0">
            <a:noAutofit/>
          </a:bodyPr>
          <a:lstStyle>
            <a:lvl1pPr>
              <a:defRPr sz="2000"/>
            </a:lvl1pPr>
            <a:lvl2pPr>
              <a:defRPr sz="2000"/>
            </a:lvl2pPr>
            <a:lvl3pPr>
              <a:defRPr sz="1800"/>
            </a:lvl3pPr>
            <a:lvl4pPr>
              <a:defRPr sz="1600"/>
            </a:lvl4pPr>
            <a:lvl5pPr>
              <a:defRPr sz="1600"/>
            </a:lvl5pPr>
          </a:lstStyle>
          <a:p>
            <a:pPr lvl="0"/>
            <a:r>
              <a:rPr lang="sv-SE" dirty="0"/>
              <a:t>Klicka här för att lägga till innehåll</a:t>
            </a:r>
          </a:p>
          <a:p>
            <a:pPr lvl="1"/>
            <a:r>
              <a:rPr lang="sv-SE" dirty="0"/>
              <a:t>Nivå två</a:t>
            </a:r>
          </a:p>
          <a:p>
            <a:pPr lvl="2"/>
            <a:r>
              <a:rPr lang="sv-SE" dirty="0"/>
              <a:t>Nivå tre</a:t>
            </a:r>
          </a:p>
          <a:p>
            <a:pPr lvl="3"/>
            <a:r>
              <a:rPr lang="sv-SE" dirty="0"/>
              <a:t>Nivå fyra</a:t>
            </a:r>
          </a:p>
          <a:p>
            <a:pPr lvl="4"/>
            <a:r>
              <a:rPr lang="sv-SE" dirty="0"/>
              <a:t>Nivå fem</a:t>
            </a:r>
          </a:p>
        </p:txBody>
      </p:sp>
      <p:sp>
        <p:nvSpPr>
          <p:cNvPr id="7" name="textruta 6"/>
          <p:cNvSpPr txBox="1"/>
          <p:nvPr/>
        </p:nvSpPr>
        <p:spPr>
          <a:xfrm>
            <a:off x="2087136" y="938079"/>
            <a:ext cx="3376961" cy="276999"/>
          </a:xfrm>
          <a:prstGeom prst="rect">
            <a:avLst/>
          </a:prstGeom>
          <a:noFill/>
        </p:spPr>
        <p:txBody>
          <a:bodyPr wrap="square" rtlCol="0">
            <a:spAutoFit/>
          </a:bodyPr>
          <a:lstStyle/>
          <a:p>
            <a:r>
              <a:rPr lang="sv-SE" sz="1200" b="0" dirty="0">
                <a:solidFill>
                  <a:srgbClr val="FF0000"/>
                </a:solidFill>
              </a:rPr>
              <a:t>regionvastmanland.se</a:t>
            </a:r>
            <a:endParaRPr lang="sv-SE" sz="1200" b="0" baseline="0" dirty="0">
              <a:solidFill>
                <a:srgbClr val="FF0000"/>
              </a:solidFill>
            </a:endParaRPr>
          </a:p>
        </p:txBody>
      </p:sp>
      <p:sp>
        <p:nvSpPr>
          <p:cNvPr id="8" name="Platshållare för datum 7"/>
          <p:cNvSpPr>
            <a:spLocks noGrp="1"/>
          </p:cNvSpPr>
          <p:nvPr>
            <p:ph type="dt" sz="half" idx="11"/>
          </p:nvPr>
        </p:nvSpPr>
        <p:spPr>
          <a:xfrm>
            <a:off x="2087136" y="743441"/>
            <a:ext cx="2743200" cy="210004"/>
          </a:xfrm>
        </p:spPr>
        <p:txBody>
          <a:bodyPr/>
          <a:lstStyle/>
          <a:p>
            <a:fld id="{FFF395BF-F7A6-4B4F-969C-DED72894EFBA}" type="datetime1">
              <a:rPr lang="sv-SE" smtClean="0"/>
              <a:t>2020-11-03</a:t>
            </a:fld>
            <a:endParaRPr lang="sv-SE" dirty="0"/>
          </a:p>
        </p:txBody>
      </p:sp>
      <p:sp>
        <p:nvSpPr>
          <p:cNvPr id="9" name="Platshållare för sidfot 8"/>
          <p:cNvSpPr>
            <a:spLocks noGrp="1"/>
          </p:cNvSpPr>
          <p:nvPr>
            <p:ph type="ftr" sz="quarter" idx="12"/>
          </p:nvPr>
        </p:nvSpPr>
        <p:spPr>
          <a:xfrm>
            <a:off x="2087136" y="487189"/>
            <a:ext cx="4114800" cy="232124"/>
          </a:xfrm>
        </p:spPr>
        <p:txBody>
          <a:bodyPr/>
          <a:lstStyle/>
          <a:p>
            <a:r>
              <a:rPr lang="sv-SE"/>
              <a:t>Liselotte Eriksson, Hjälpmedelsstrateg/projektledare</a:t>
            </a:r>
            <a:endParaRPr lang="sv-SE" dirty="0"/>
          </a:p>
        </p:txBody>
      </p:sp>
      <p:sp>
        <p:nvSpPr>
          <p:cNvPr id="10" name="Platshållare för bildnummer 9"/>
          <p:cNvSpPr>
            <a:spLocks noGrp="1"/>
          </p:cNvSpPr>
          <p:nvPr>
            <p:ph type="sldNum" sz="quarter" idx="13"/>
          </p:nvPr>
        </p:nvSpPr>
        <p:spPr/>
        <p:txBody>
          <a:bodyPr/>
          <a:lstStyle/>
          <a:p>
            <a:fld id="{9CE9ED36-69B7-4FC7-B177-7D229E9A6663}" type="slidenum">
              <a:rPr lang="sv-SE" smtClean="0"/>
              <a:t>‹#›</a:t>
            </a:fld>
            <a:endParaRPr lang="sv-SE"/>
          </a:p>
        </p:txBody>
      </p:sp>
    </p:spTree>
    <p:extLst>
      <p:ext uri="{BB962C8B-B14F-4D97-AF65-F5344CB8AC3E}">
        <p14:creationId xmlns:p14="http://schemas.microsoft.com/office/powerpoint/2010/main" val="2610807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jänsteperson allmän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Rubrik 2"/>
          <p:cNvSpPr>
            <a:spLocks noGrp="1"/>
          </p:cNvSpPr>
          <p:nvPr>
            <p:ph type="title" hasCustomPrompt="1"/>
          </p:nvPr>
        </p:nvSpPr>
        <p:spPr>
          <a:xfrm>
            <a:off x="3523786" y="1260089"/>
            <a:ext cx="8162692" cy="1156552"/>
          </a:xfrm>
        </p:spPr>
        <p:txBody>
          <a:bodyPr anchor="b"/>
          <a:lstStyle>
            <a:lvl1pPr>
              <a:lnSpc>
                <a:spcPct val="80000"/>
              </a:lnSpc>
              <a:defRPr/>
            </a:lvl1pPr>
          </a:lstStyle>
          <a:p>
            <a:r>
              <a:rPr lang="sv-SE" dirty="0"/>
              <a:t>Klicka här för att lägga till rubrik</a:t>
            </a:r>
          </a:p>
        </p:txBody>
      </p:sp>
      <p:sp>
        <p:nvSpPr>
          <p:cNvPr id="13" name="Platshållare för innehåll 2"/>
          <p:cNvSpPr>
            <a:spLocks noGrp="1"/>
          </p:cNvSpPr>
          <p:nvPr>
            <p:ph idx="10" hasCustomPrompt="1"/>
          </p:nvPr>
        </p:nvSpPr>
        <p:spPr>
          <a:xfrm>
            <a:off x="3523786" y="2506662"/>
            <a:ext cx="8162692" cy="3816079"/>
          </a:xfrm>
        </p:spPr>
        <p:txBody>
          <a:bodyPr anchor="t" anchorCtr="0">
            <a:noAutofit/>
          </a:bodyPr>
          <a:lstStyle>
            <a:lvl1pPr>
              <a:defRPr sz="2000"/>
            </a:lvl1pPr>
            <a:lvl2pPr>
              <a:defRPr sz="2000"/>
            </a:lvl2pPr>
            <a:lvl3pPr>
              <a:defRPr sz="1800"/>
            </a:lvl3pPr>
            <a:lvl4pPr>
              <a:defRPr sz="1600"/>
            </a:lvl4pPr>
            <a:lvl5pPr>
              <a:defRPr sz="1600"/>
            </a:lvl5pPr>
          </a:lstStyle>
          <a:p>
            <a:pPr lvl="0"/>
            <a:r>
              <a:rPr lang="sv-SE" dirty="0"/>
              <a:t>Klicka här för att lägga till innehåll</a:t>
            </a:r>
          </a:p>
          <a:p>
            <a:pPr lvl="1"/>
            <a:r>
              <a:rPr lang="sv-SE" dirty="0"/>
              <a:t>Nivå två</a:t>
            </a:r>
          </a:p>
          <a:p>
            <a:pPr lvl="2"/>
            <a:r>
              <a:rPr lang="sv-SE" dirty="0"/>
              <a:t>Nivå tre</a:t>
            </a:r>
          </a:p>
          <a:p>
            <a:pPr lvl="3"/>
            <a:r>
              <a:rPr lang="sv-SE" dirty="0"/>
              <a:t>Nivå fyra</a:t>
            </a:r>
          </a:p>
          <a:p>
            <a:pPr lvl="4"/>
            <a:r>
              <a:rPr lang="sv-SE" dirty="0"/>
              <a:t>Nivå fem</a:t>
            </a:r>
          </a:p>
        </p:txBody>
      </p:sp>
      <p:sp>
        <p:nvSpPr>
          <p:cNvPr id="15" name="Platshållare för datum 7"/>
          <p:cNvSpPr>
            <a:spLocks noGrp="1"/>
          </p:cNvSpPr>
          <p:nvPr>
            <p:ph type="dt" sz="half" idx="11"/>
          </p:nvPr>
        </p:nvSpPr>
        <p:spPr>
          <a:xfrm>
            <a:off x="2087136" y="743441"/>
            <a:ext cx="2743200" cy="210004"/>
          </a:xfrm>
        </p:spPr>
        <p:txBody>
          <a:bodyPr/>
          <a:lstStyle/>
          <a:p>
            <a:fld id="{8DA2F6FF-D536-4351-9419-05B3665212FB}" type="datetime1">
              <a:rPr lang="sv-SE" smtClean="0"/>
              <a:t>2020-11-03</a:t>
            </a:fld>
            <a:endParaRPr lang="sv-SE" dirty="0"/>
          </a:p>
        </p:txBody>
      </p:sp>
      <p:sp>
        <p:nvSpPr>
          <p:cNvPr id="16" name="Platshållare för sidfot 8"/>
          <p:cNvSpPr>
            <a:spLocks noGrp="1"/>
          </p:cNvSpPr>
          <p:nvPr>
            <p:ph type="ftr" sz="quarter" idx="12"/>
          </p:nvPr>
        </p:nvSpPr>
        <p:spPr>
          <a:xfrm>
            <a:off x="2087136" y="487189"/>
            <a:ext cx="4114800" cy="232124"/>
          </a:xfrm>
        </p:spPr>
        <p:txBody>
          <a:bodyPr/>
          <a:lstStyle/>
          <a:p>
            <a:r>
              <a:rPr lang="sv-SE"/>
              <a:t>Liselotte Eriksson, Hjälpmedelsstrateg/projektledare</a:t>
            </a:r>
            <a:endParaRPr lang="sv-SE" dirty="0"/>
          </a:p>
        </p:txBody>
      </p:sp>
      <p:sp>
        <p:nvSpPr>
          <p:cNvPr id="3" name="Platshållare för bildnummer 2"/>
          <p:cNvSpPr>
            <a:spLocks noGrp="1"/>
          </p:cNvSpPr>
          <p:nvPr>
            <p:ph type="sldNum" sz="quarter" idx="13"/>
          </p:nvPr>
        </p:nvSpPr>
        <p:spPr/>
        <p:txBody>
          <a:bodyPr/>
          <a:lstStyle/>
          <a:p>
            <a:fld id="{9CE9ED36-69B7-4FC7-B177-7D229E9A6663}" type="slidenum">
              <a:rPr lang="sv-SE" smtClean="0"/>
              <a:t>‹#›</a:t>
            </a:fld>
            <a:endParaRPr lang="sv-SE"/>
          </a:p>
        </p:txBody>
      </p:sp>
      <p:sp>
        <p:nvSpPr>
          <p:cNvPr id="17" name="textruta 16"/>
          <p:cNvSpPr txBox="1"/>
          <p:nvPr/>
        </p:nvSpPr>
        <p:spPr>
          <a:xfrm>
            <a:off x="2087136" y="938079"/>
            <a:ext cx="3376961" cy="276999"/>
          </a:xfrm>
          <a:prstGeom prst="rect">
            <a:avLst/>
          </a:prstGeom>
          <a:noFill/>
        </p:spPr>
        <p:txBody>
          <a:bodyPr wrap="square" rtlCol="0">
            <a:spAutoFit/>
          </a:bodyPr>
          <a:lstStyle/>
          <a:p>
            <a:r>
              <a:rPr lang="sv-SE" sz="1200" b="0" dirty="0">
                <a:solidFill>
                  <a:srgbClr val="FF0000"/>
                </a:solidFill>
              </a:rPr>
              <a:t>regionvastmanland.se</a:t>
            </a:r>
            <a:endParaRPr lang="sv-SE" sz="1200" b="0" baseline="0" dirty="0">
              <a:solidFill>
                <a:srgbClr val="FF0000"/>
              </a:solidFill>
            </a:endParaRPr>
          </a:p>
        </p:txBody>
      </p:sp>
    </p:spTree>
    <p:extLst>
      <p:ext uri="{BB962C8B-B14F-4D97-AF65-F5344CB8AC3E}">
        <p14:creationId xmlns:p14="http://schemas.microsoft.com/office/powerpoint/2010/main" val="2779723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BM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ubrik 2"/>
          <p:cNvSpPr>
            <a:spLocks noGrp="1"/>
          </p:cNvSpPr>
          <p:nvPr>
            <p:ph type="title" hasCustomPrompt="1"/>
          </p:nvPr>
        </p:nvSpPr>
        <p:spPr>
          <a:xfrm>
            <a:off x="3523786" y="1260089"/>
            <a:ext cx="8162692" cy="1156552"/>
          </a:xfrm>
        </p:spPr>
        <p:txBody>
          <a:bodyPr anchor="b"/>
          <a:lstStyle>
            <a:lvl1pPr>
              <a:lnSpc>
                <a:spcPct val="80000"/>
              </a:lnSpc>
              <a:defRPr/>
            </a:lvl1pPr>
          </a:lstStyle>
          <a:p>
            <a:r>
              <a:rPr lang="sv-SE" dirty="0"/>
              <a:t>Klicka här för att lägga till rubrik</a:t>
            </a:r>
          </a:p>
        </p:txBody>
      </p:sp>
      <p:sp>
        <p:nvSpPr>
          <p:cNvPr id="9" name="Platshållare för innehåll 2"/>
          <p:cNvSpPr>
            <a:spLocks noGrp="1"/>
          </p:cNvSpPr>
          <p:nvPr>
            <p:ph idx="10" hasCustomPrompt="1"/>
          </p:nvPr>
        </p:nvSpPr>
        <p:spPr>
          <a:xfrm>
            <a:off x="3523786" y="2506662"/>
            <a:ext cx="8162692" cy="3816079"/>
          </a:xfrm>
        </p:spPr>
        <p:txBody>
          <a:bodyPr anchor="t" anchorCtr="0">
            <a:noAutofit/>
          </a:bodyPr>
          <a:lstStyle>
            <a:lvl1pPr>
              <a:defRPr sz="2000"/>
            </a:lvl1pPr>
            <a:lvl2pPr>
              <a:defRPr sz="2000"/>
            </a:lvl2pPr>
            <a:lvl3pPr>
              <a:defRPr sz="1800"/>
            </a:lvl3pPr>
            <a:lvl4pPr>
              <a:defRPr sz="1600"/>
            </a:lvl4pPr>
            <a:lvl5pPr>
              <a:defRPr sz="1600"/>
            </a:lvl5pPr>
          </a:lstStyle>
          <a:p>
            <a:pPr lvl="0"/>
            <a:r>
              <a:rPr lang="sv-SE" dirty="0"/>
              <a:t>Klicka här för att lägga till innehåll</a:t>
            </a:r>
          </a:p>
          <a:p>
            <a:pPr lvl="1"/>
            <a:r>
              <a:rPr lang="sv-SE" dirty="0"/>
              <a:t>Nivå två</a:t>
            </a:r>
          </a:p>
          <a:p>
            <a:pPr lvl="2"/>
            <a:r>
              <a:rPr lang="sv-SE" dirty="0"/>
              <a:t>Nivå tre</a:t>
            </a:r>
          </a:p>
          <a:p>
            <a:pPr lvl="3"/>
            <a:r>
              <a:rPr lang="sv-SE" dirty="0"/>
              <a:t>Nivå fyra</a:t>
            </a:r>
          </a:p>
          <a:p>
            <a:pPr lvl="4"/>
            <a:r>
              <a:rPr lang="sv-SE" dirty="0"/>
              <a:t>Nivå fem</a:t>
            </a:r>
          </a:p>
        </p:txBody>
      </p:sp>
      <p:sp>
        <p:nvSpPr>
          <p:cNvPr id="11" name="Platshållare för datum 7"/>
          <p:cNvSpPr>
            <a:spLocks noGrp="1"/>
          </p:cNvSpPr>
          <p:nvPr>
            <p:ph type="dt" sz="half" idx="11"/>
          </p:nvPr>
        </p:nvSpPr>
        <p:spPr>
          <a:xfrm>
            <a:off x="2087136" y="743441"/>
            <a:ext cx="2743200" cy="210004"/>
          </a:xfrm>
        </p:spPr>
        <p:txBody>
          <a:bodyPr/>
          <a:lstStyle/>
          <a:p>
            <a:fld id="{4E5CBCF3-920C-47E5-A88C-A4BEA8A99E3B}" type="datetime1">
              <a:rPr lang="sv-SE" smtClean="0"/>
              <a:t>2020-11-03</a:t>
            </a:fld>
            <a:endParaRPr lang="sv-SE" dirty="0"/>
          </a:p>
        </p:txBody>
      </p:sp>
      <p:sp>
        <p:nvSpPr>
          <p:cNvPr id="12" name="Platshållare för sidfot 8"/>
          <p:cNvSpPr>
            <a:spLocks noGrp="1"/>
          </p:cNvSpPr>
          <p:nvPr>
            <p:ph type="ftr" sz="quarter" idx="12"/>
          </p:nvPr>
        </p:nvSpPr>
        <p:spPr>
          <a:xfrm>
            <a:off x="2087136" y="487189"/>
            <a:ext cx="4114800" cy="232124"/>
          </a:xfrm>
        </p:spPr>
        <p:txBody>
          <a:bodyPr/>
          <a:lstStyle/>
          <a:p>
            <a:r>
              <a:rPr lang="sv-SE"/>
              <a:t>Liselotte Eriksson, Hjälpmedelsstrateg/projektledare</a:t>
            </a:r>
            <a:endParaRPr lang="sv-SE" dirty="0"/>
          </a:p>
        </p:txBody>
      </p:sp>
      <p:sp>
        <p:nvSpPr>
          <p:cNvPr id="13" name="textruta 12"/>
          <p:cNvSpPr txBox="1"/>
          <p:nvPr/>
        </p:nvSpPr>
        <p:spPr>
          <a:xfrm>
            <a:off x="2087136" y="938079"/>
            <a:ext cx="3376961" cy="276999"/>
          </a:xfrm>
          <a:prstGeom prst="rect">
            <a:avLst/>
          </a:prstGeom>
          <a:noFill/>
        </p:spPr>
        <p:txBody>
          <a:bodyPr wrap="square" rtlCol="0">
            <a:spAutoFit/>
          </a:bodyPr>
          <a:lstStyle/>
          <a:p>
            <a:r>
              <a:rPr lang="sv-SE" sz="1200" b="0" dirty="0">
                <a:solidFill>
                  <a:srgbClr val="FF0000"/>
                </a:solidFill>
              </a:rPr>
              <a:t>regionvastmanland.se</a:t>
            </a:r>
            <a:endParaRPr lang="sv-SE" sz="1200" b="0" baseline="0" dirty="0">
              <a:solidFill>
                <a:srgbClr val="FF0000"/>
              </a:solidFill>
            </a:endParaRPr>
          </a:p>
        </p:txBody>
      </p:sp>
      <p:sp>
        <p:nvSpPr>
          <p:cNvPr id="3" name="Platshållare för bildnummer 2"/>
          <p:cNvSpPr>
            <a:spLocks noGrp="1"/>
          </p:cNvSpPr>
          <p:nvPr>
            <p:ph type="sldNum" sz="quarter" idx="13"/>
          </p:nvPr>
        </p:nvSpPr>
        <p:spPr/>
        <p:txBody>
          <a:bodyPr/>
          <a:lstStyle/>
          <a:p>
            <a:fld id="{9CE9ED36-69B7-4FC7-B177-7D229E9A6663}" type="slidenum">
              <a:rPr lang="sv-SE" smtClean="0"/>
              <a:t>‹#›</a:t>
            </a:fld>
            <a:endParaRPr lang="sv-SE"/>
          </a:p>
        </p:txBody>
      </p:sp>
    </p:spTree>
    <p:extLst>
      <p:ext uri="{BB962C8B-B14F-4D97-AF65-F5344CB8AC3E}">
        <p14:creationId xmlns:p14="http://schemas.microsoft.com/office/powerpoint/2010/main" val="2977890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jänsteperson allmän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ubrik 2"/>
          <p:cNvSpPr>
            <a:spLocks noGrp="1"/>
          </p:cNvSpPr>
          <p:nvPr>
            <p:ph type="title" hasCustomPrompt="1"/>
          </p:nvPr>
        </p:nvSpPr>
        <p:spPr>
          <a:xfrm>
            <a:off x="3523786" y="1260089"/>
            <a:ext cx="8162692" cy="1156552"/>
          </a:xfrm>
        </p:spPr>
        <p:txBody>
          <a:bodyPr anchor="b"/>
          <a:lstStyle>
            <a:lvl1pPr>
              <a:lnSpc>
                <a:spcPct val="80000"/>
              </a:lnSpc>
              <a:defRPr/>
            </a:lvl1pPr>
          </a:lstStyle>
          <a:p>
            <a:r>
              <a:rPr lang="sv-SE" dirty="0"/>
              <a:t>Klicka här för att lägga till rubrik</a:t>
            </a:r>
          </a:p>
        </p:txBody>
      </p:sp>
      <p:sp>
        <p:nvSpPr>
          <p:cNvPr id="9" name="Platshållare för innehåll 2"/>
          <p:cNvSpPr>
            <a:spLocks noGrp="1"/>
          </p:cNvSpPr>
          <p:nvPr>
            <p:ph idx="10" hasCustomPrompt="1"/>
          </p:nvPr>
        </p:nvSpPr>
        <p:spPr>
          <a:xfrm>
            <a:off x="3523786" y="2506662"/>
            <a:ext cx="8162692" cy="3816079"/>
          </a:xfrm>
        </p:spPr>
        <p:txBody>
          <a:bodyPr anchor="t" anchorCtr="0">
            <a:noAutofit/>
          </a:bodyPr>
          <a:lstStyle>
            <a:lvl1pPr>
              <a:defRPr sz="2000"/>
            </a:lvl1pPr>
            <a:lvl2pPr>
              <a:defRPr sz="2000"/>
            </a:lvl2pPr>
            <a:lvl3pPr>
              <a:defRPr sz="1800"/>
            </a:lvl3pPr>
            <a:lvl4pPr>
              <a:defRPr sz="1600"/>
            </a:lvl4pPr>
            <a:lvl5pPr>
              <a:defRPr sz="1600"/>
            </a:lvl5pPr>
          </a:lstStyle>
          <a:p>
            <a:pPr lvl="0"/>
            <a:r>
              <a:rPr lang="sv-SE" dirty="0"/>
              <a:t>Klicka här för att lägga till innehåll</a:t>
            </a:r>
          </a:p>
          <a:p>
            <a:pPr lvl="1"/>
            <a:r>
              <a:rPr lang="sv-SE" dirty="0"/>
              <a:t>Nivå två</a:t>
            </a:r>
          </a:p>
          <a:p>
            <a:pPr lvl="2"/>
            <a:r>
              <a:rPr lang="sv-SE" dirty="0"/>
              <a:t>Nivå tre</a:t>
            </a:r>
          </a:p>
          <a:p>
            <a:pPr lvl="3"/>
            <a:r>
              <a:rPr lang="sv-SE" dirty="0"/>
              <a:t>Nivå fyra</a:t>
            </a:r>
          </a:p>
          <a:p>
            <a:pPr lvl="4"/>
            <a:r>
              <a:rPr lang="sv-SE" dirty="0"/>
              <a:t>Nivå fem</a:t>
            </a:r>
          </a:p>
        </p:txBody>
      </p:sp>
      <p:sp>
        <p:nvSpPr>
          <p:cNvPr id="11" name="Platshållare för datum 7"/>
          <p:cNvSpPr>
            <a:spLocks noGrp="1"/>
          </p:cNvSpPr>
          <p:nvPr>
            <p:ph type="dt" sz="half" idx="11"/>
          </p:nvPr>
        </p:nvSpPr>
        <p:spPr>
          <a:xfrm>
            <a:off x="2087136" y="743441"/>
            <a:ext cx="2743200" cy="210004"/>
          </a:xfrm>
        </p:spPr>
        <p:txBody>
          <a:bodyPr/>
          <a:lstStyle/>
          <a:p>
            <a:fld id="{0ADD9A76-B3A7-4ED9-ACAA-62FFEC2193F1}" type="datetime1">
              <a:rPr lang="sv-SE" smtClean="0"/>
              <a:t>2020-11-03</a:t>
            </a:fld>
            <a:endParaRPr lang="sv-SE" dirty="0"/>
          </a:p>
        </p:txBody>
      </p:sp>
      <p:sp>
        <p:nvSpPr>
          <p:cNvPr id="12" name="Platshållare för sidfot 8"/>
          <p:cNvSpPr>
            <a:spLocks noGrp="1"/>
          </p:cNvSpPr>
          <p:nvPr>
            <p:ph type="ftr" sz="quarter" idx="12"/>
          </p:nvPr>
        </p:nvSpPr>
        <p:spPr>
          <a:xfrm>
            <a:off x="2087136" y="487189"/>
            <a:ext cx="4114800" cy="232124"/>
          </a:xfrm>
        </p:spPr>
        <p:txBody>
          <a:bodyPr/>
          <a:lstStyle/>
          <a:p>
            <a:r>
              <a:rPr lang="sv-SE"/>
              <a:t>Liselotte Eriksson, Hjälpmedelsstrateg/projektledare</a:t>
            </a:r>
            <a:endParaRPr lang="sv-SE" dirty="0"/>
          </a:p>
        </p:txBody>
      </p:sp>
      <p:sp>
        <p:nvSpPr>
          <p:cNvPr id="13" name="textruta 12"/>
          <p:cNvSpPr txBox="1"/>
          <p:nvPr/>
        </p:nvSpPr>
        <p:spPr>
          <a:xfrm>
            <a:off x="2087136" y="938079"/>
            <a:ext cx="3376961" cy="276999"/>
          </a:xfrm>
          <a:prstGeom prst="rect">
            <a:avLst/>
          </a:prstGeom>
          <a:noFill/>
        </p:spPr>
        <p:txBody>
          <a:bodyPr wrap="square" rtlCol="0">
            <a:spAutoFit/>
          </a:bodyPr>
          <a:lstStyle/>
          <a:p>
            <a:r>
              <a:rPr lang="sv-SE" sz="1200" b="0" dirty="0">
                <a:solidFill>
                  <a:srgbClr val="FF0000"/>
                </a:solidFill>
              </a:rPr>
              <a:t>regionvastmanland.se</a:t>
            </a:r>
            <a:endParaRPr lang="sv-SE" sz="1200" b="0" baseline="0" dirty="0">
              <a:solidFill>
                <a:srgbClr val="FF0000"/>
              </a:solidFill>
            </a:endParaRPr>
          </a:p>
        </p:txBody>
      </p:sp>
      <p:sp>
        <p:nvSpPr>
          <p:cNvPr id="3" name="Platshållare för bildnummer 2"/>
          <p:cNvSpPr>
            <a:spLocks noGrp="1"/>
          </p:cNvSpPr>
          <p:nvPr>
            <p:ph type="sldNum" sz="quarter" idx="13"/>
          </p:nvPr>
        </p:nvSpPr>
        <p:spPr/>
        <p:txBody>
          <a:bodyPr/>
          <a:lstStyle/>
          <a:p>
            <a:fld id="{9CE9ED36-69B7-4FC7-B177-7D229E9A6663}" type="slidenum">
              <a:rPr lang="sv-SE" smtClean="0"/>
              <a:t>‹#›</a:t>
            </a:fld>
            <a:endParaRPr lang="sv-SE"/>
          </a:p>
        </p:txBody>
      </p:sp>
    </p:spTree>
    <p:extLst>
      <p:ext uri="{BB962C8B-B14F-4D97-AF65-F5344CB8AC3E}">
        <p14:creationId xmlns:p14="http://schemas.microsoft.com/office/powerpoint/2010/main" val="1408051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Kollektivtrafi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ubrik 2"/>
          <p:cNvSpPr>
            <a:spLocks noGrp="1"/>
          </p:cNvSpPr>
          <p:nvPr>
            <p:ph type="title" hasCustomPrompt="1"/>
          </p:nvPr>
        </p:nvSpPr>
        <p:spPr>
          <a:xfrm>
            <a:off x="3523786" y="1260089"/>
            <a:ext cx="8162692" cy="1156552"/>
          </a:xfrm>
        </p:spPr>
        <p:txBody>
          <a:bodyPr anchor="b"/>
          <a:lstStyle>
            <a:lvl1pPr>
              <a:lnSpc>
                <a:spcPct val="80000"/>
              </a:lnSpc>
              <a:defRPr/>
            </a:lvl1pPr>
          </a:lstStyle>
          <a:p>
            <a:r>
              <a:rPr lang="sv-SE" dirty="0"/>
              <a:t>Klicka här för att lägga till rubrik</a:t>
            </a:r>
          </a:p>
        </p:txBody>
      </p:sp>
      <p:sp>
        <p:nvSpPr>
          <p:cNvPr id="9" name="Platshållare för innehåll 2"/>
          <p:cNvSpPr>
            <a:spLocks noGrp="1"/>
          </p:cNvSpPr>
          <p:nvPr>
            <p:ph idx="10" hasCustomPrompt="1"/>
          </p:nvPr>
        </p:nvSpPr>
        <p:spPr>
          <a:xfrm>
            <a:off x="3523786" y="2506662"/>
            <a:ext cx="8162692" cy="3816079"/>
          </a:xfrm>
        </p:spPr>
        <p:txBody>
          <a:bodyPr anchor="t" anchorCtr="0">
            <a:noAutofit/>
          </a:bodyPr>
          <a:lstStyle>
            <a:lvl1pPr>
              <a:defRPr sz="2000"/>
            </a:lvl1pPr>
            <a:lvl2pPr>
              <a:defRPr sz="2000"/>
            </a:lvl2pPr>
            <a:lvl3pPr>
              <a:defRPr sz="1800"/>
            </a:lvl3pPr>
            <a:lvl4pPr>
              <a:defRPr sz="1600"/>
            </a:lvl4pPr>
            <a:lvl5pPr>
              <a:defRPr sz="1600"/>
            </a:lvl5pPr>
          </a:lstStyle>
          <a:p>
            <a:pPr lvl="0"/>
            <a:r>
              <a:rPr lang="sv-SE" dirty="0"/>
              <a:t>Klicka här för att lägga till innehåll</a:t>
            </a:r>
          </a:p>
          <a:p>
            <a:pPr lvl="1"/>
            <a:r>
              <a:rPr lang="sv-SE" dirty="0"/>
              <a:t>Nivå två</a:t>
            </a:r>
          </a:p>
          <a:p>
            <a:pPr lvl="2"/>
            <a:r>
              <a:rPr lang="sv-SE" dirty="0"/>
              <a:t>Nivå tre</a:t>
            </a:r>
          </a:p>
          <a:p>
            <a:pPr lvl="3"/>
            <a:r>
              <a:rPr lang="sv-SE" dirty="0"/>
              <a:t>Nivå fyra</a:t>
            </a:r>
          </a:p>
          <a:p>
            <a:pPr lvl="4"/>
            <a:r>
              <a:rPr lang="sv-SE" dirty="0"/>
              <a:t>Nivå fem</a:t>
            </a:r>
          </a:p>
        </p:txBody>
      </p:sp>
      <p:sp>
        <p:nvSpPr>
          <p:cNvPr id="10" name="textruta 9"/>
          <p:cNvSpPr txBox="1"/>
          <p:nvPr/>
        </p:nvSpPr>
        <p:spPr>
          <a:xfrm>
            <a:off x="10383643" y="6418011"/>
            <a:ext cx="3376961" cy="276999"/>
          </a:xfrm>
          <a:prstGeom prst="rect">
            <a:avLst/>
          </a:prstGeom>
          <a:noFill/>
        </p:spPr>
        <p:txBody>
          <a:bodyPr wrap="square" rtlCol="0">
            <a:spAutoFit/>
          </a:bodyPr>
          <a:lstStyle/>
          <a:p>
            <a:r>
              <a:rPr lang="sv-SE" sz="1200" b="0" dirty="0">
                <a:solidFill>
                  <a:srgbClr val="FF0000"/>
                </a:solidFill>
              </a:rPr>
              <a:t>regionvastmanland.se</a:t>
            </a:r>
            <a:endParaRPr lang="sv-SE" sz="1200" b="0" baseline="0" dirty="0">
              <a:solidFill>
                <a:srgbClr val="FF0000"/>
              </a:solidFill>
            </a:endParaRPr>
          </a:p>
        </p:txBody>
      </p:sp>
      <p:sp>
        <p:nvSpPr>
          <p:cNvPr id="11" name="Platshållare för datum 7"/>
          <p:cNvSpPr>
            <a:spLocks noGrp="1"/>
          </p:cNvSpPr>
          <p:nvPr>
            <p:ph type="dt" sz="half" idx="11"/>
          </p:nvPr>
        </p:nvSpPr>
        <p:spPr>
          <a:xfrm>
            <a:off x="2087136" y="743441"/>
            <a:ext cx="2743200" cy="210004"/>
          </a:xfrm>
        </p:spPr>
        <p:txBody>
          <a:bodyPr/>
          <a:lstStyle/>
          <a:p>
            <a:fld id="{6A97357E-0144-4B09-B648-9245A10123D0}" type="datetime1">
              <a:rPr lang="sv-SE" smtClean="0"/>
              <a:t>2020-11-03</a:t>
            </a:fld>
            <a:endParaRPr lang="sv-SE" dirty="0"/>
          </a:p>
        </p:txBody>
      </p:sp>
      <p:sp>
        <p:nvSpPr>
          <p:cNvPr id="12" name="Platshållare för sidfot 8"/>
          <p:cNvSpPr>
            <a:spLocks noGrp="1"/>
          </p:cNvSpPr>
          <p:nvPr>
            <p:ph type="ftr" sz="quarter" idx="12"/>
          </p:nvPr>
        </p:nvSpPr>
        <p:spPr>
          <a:xfrm>
            <a:off x="2087136" y="487189"/>
            <a:ext cx="4114800" cy="232124"/>
          </a:xfrm>
        </p:spPr>
        <p:txBody>
          <a:bodyPr/>
          <a:lstStyle/>
          <a:p>
            <a:r>
              <a:rPr lang="sv-SE"/>
              <a:t>Liselotte Eriksson, Hjälpmedelsstrateg/projektledare</a:t>
            </a:r>
            <a:endParaRPr lang="sv-SE" dirty="0"/>
          </a:p>
        </p:txBody>
      </p:sp>
      <p:sp>
        <p:nvSpPr>
          <p:cNvPr id="16" name="textruta 15"/>
          <p:cNvSpPr txBox="1"/>
          <p:nvPr/>
        </p:nvSpPr>
        <p:spPr>
          <a:xfrm>
            <a:off x="2087136" y="938079"/>
            <a:ext cx="3376961" cy="276999"/>
          </a:xfrm>
          <a:prstGeom prst="rect">
            <a:avLst/>
          </a:prstGeom>
          <a:noFill/>
        </p:spPr>
        <p:txBody>
          <a:bodyPr wrap="square" rtlCol="0">
            <a:spAutoFit/>
          </a:bodyPr>
          <a:lstStyle/>
          <a:p>
            <a:r>
              <a:rPr lang="sv-SE" sz="1200" b="0" dirty="0">
                <a:solidFill>
                  <a:srgbClr val="FF0000"/>
                </a:solidFill>
              </a:rPr>
              <a:t>regionvastmanland.se</a:t>
            </a:r>
            <a:endParaRPr lang="sv-SE" sz="1200" b="0" baseline="0" dirty="0">
              <a:solidFill>
                <a:srgbClr val="FF0000"/>
              </a:solidFill>
            </a:endParaRPr>
          </a:p>
        </p:txBody>
      </p:sp>
    </p:spTree>
    <p:extLst>
      <p:ext uri="{BB962C8B-B14F-4D97-AF65-F5344CB8AC3E}">
        <p14:creationId xmlns:p14="http://schemas.microsoft.com/office/powerpoint/2010/main" val="1027553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Folktandvård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ubrik 2"/>
          <p:cNvSpPr>
            <a:spLocks noGrp="1"/>
          </p:cNvSpPr>
          <p:nvPr>
            <p:ph type="title" hasCustomPrompt="1"/>
          </p:nvPr>
        </p:nvSpPr>
        <p:spPr>
          <a:xfrm>
            <a:off x="3523786" y="1260089"/>
            <a:ext cx="8162692" cy="1156552"/>
          </a:xfrm>
        </p:spPr>
        <p:txBody>
          <a:bodyPr anchor="b"/>
          <a:lstStyle>
            <a:lvl1pPr>
              <a:lnSpc>
                <a:spcPct val="80000"/>
              </a:lnSpc>
              <a:defRPr/>
            </a:lvl1pPr>
          </a:lstStyle>
          <a:p>
            <a:r>
              <a:rPr lang="sv-SE" dirty="0"/>
              <a:t>Klicka här för att lägga till rubrik</a:t>
            </a:r>
          </a:p>
        </p:txBody>
      </p:sp>
      <p:sp>
        <p:nvSpPr>
          <p:cNvPr id="9" name="Platshållare för innehåll 2"/>
          <p:cNvSpPr>
            <a:spLocks noGrp="1"/>
          </p:cNvSpPr>
          <p:nvPr>
            <p:ph idx="10" hasCustomPrompt="1"/>
          </p:nvPr>
        </p:nvSpPr>
        <p:spPr>
          <a:xfrm>
            <a:off x="3523786" y="2506662"/>
            <a:ext cx="8162692" cy="3816079"/>
          </a:xfrm>
        </p:spPr>
        <p:txBody>
          <a:bodyPr anchor="t" anchorCtr="0">
            <a:noAutofit/>
          </a:bodyPr>
          <a:lstStyle>
            <a:lvl1pPr>
              <a:defRPr sz="2000"/>
            </a:lvl1pPr>
            <a:lvl2pPr>
              <a:defRPr sz="2000"/>
            </a:lvl2pPr>
            <a:lvl3pPr>
              <a:defRPr sz="1800"/>
            </a:lvl3pPr>
            <a:lvl4pPr>
              <a:defRPr sz="1600"/>
            </a:lvl4pPr>
            <a:lvl5pPr>
              <a:defRPr sz="1600"/>
            </a:lvl5pPr>
          </a:lstStyle>
          <a:p>
            <a:pPr lvl="0"/>
            <a:r>
              <a:rPr lang="sv-SE" dirty="0"/>
              <a:t>Klicka här för att lägga till innehåll</a:t>
            </a:r>
          </a:p>
          <a:p>
            <a:pPr lvl="1"/>
            <a:r>
              <a:rPr lang="sv-SE" dirty="0"/>
              <a:t>Nivå två</a:t>
            </a:r>
          </a:p>
          <a:p>
            <a:pPr lvl="2"/>
            <a:r>
              <a:rPr lang="sv-SE" dirty="0"/>
              <a:t>Nivå tre</a:t>
            </a:r>
          </a:p>
          <a:p>
            <a:pPr lvl="3"/>
            <a:r>
              <a:rPr lang="sv-SE" dirty="0"/>
              <a:t>Nivå fyra</a:t>
            </a:r>
          </a:p>
          <a:p>
            <a:pPr lvl="4"/>
            <a:r>
              <a:rPr lang="sv-SE" dirty="0"/>
              <a:t>Nivå fem</a:t>
            </a:r>
          </a:p>
        </p:txBody>
      </p:sp>
      <p:sp>
        <p:nvSpPr>
          <p:cNvPr id="11" name="Platshållare för datum 7"/>
          <p:cNvSpPr>
            <a:spLocks noGrp="1"/>
          </p:cNvSpPr>
          <p:nvPr>
            <p:ph type="dt" sz="half" idx="11"/>
          </p:nvPr>
        </p:nvSpPr>
        <p:spPr>
          <a:xfrm>
            <a:off x="2087136" y="743441"/>
            <a:ext cx="2743200" cy="210004"/>
          </a:xfrm>
        </p:spPr>
        <p:txBody>
          <a:bodyPr/>
          <a:lstStyle/>
          <a:p>
            <a:fld id="{D7510570-7718-401C-87D0-403E25F8A9AB}" type="datetime1">
              <a:rPr lang="sv-SE" smtClean="0"/>
              <a:t>2020-11-03</a:t>
            </a:fld>
            <a:endParaRPr lang="sv-SE" dirty="0"/>
          </a:p>
        </p:txBody>
      </p:sp>
      <p:sp>
        <p:nvSpPr>
          <p:cNvPr id="12" name="Platshållare för sidfot 8"/>
          <p:cNvSpPr>
            <a:spLocks noGrp="1"/>
          </p:cNvSpPr>
          <p:nvPr>
            <p:ph type="ftr" sz="quarter" idx="12"/>
          </p:nvPr>
        </p:nvSpPr>
        <p:spPr>
          <a:xfrm>
            <a:off x="2087136" y="487189"/>
            <a:ext cx="4114800" cy="232124"/>
          </a:xfrm>
        </p:spPr>
        <p:txBody>
          <a:bodyPr/>
          <a:lstStyle/>
          <a:p>
            <a:r>
              <a:rPr lang="sv-SE"/>
              <a:t>Liselotte Eriksson, Hjälpmedelsstrateg/projektledare</a:t>
            </a:r>
            <a:endParaRPr lang="sv-SE" dirty="0"/>
          </a:p>
        </p:txBody>
      </p:sp>
      <p:sp>
        <p:nvSpPr>
          <p:cNvPr id="13" name="textruta 12"/>
          <p:cNvSpPr txBox="1"/>
          <p:nvPr/>
        </p:nvSpPr>
        <p:spPr>
          <a:xfrm>
            <a:off x="2087136" y="938079"/>
            <a:ext cx="3376961" cy="276999"/>
          </a:xfrm>
          <a:prstGeom prst="rect">
            <a:avLst/>
          </a:prstGeom>
          <a:noFill/>
        </p:spPr>
        <p:txBody>
          <a:bodyPr wrap="square" rtlCol="0">
            <a:spAutoFit/>
          </a:bodyPr>
          <a:lstStyle/>
          <a:p>
            <a:r>
              <a:rPr lang="sv-SE" sz="1200" b="0" dirty="0">
                <a:solidFill>
                  <a:srgbClr val="FF0000"/>
                </a:solidFill>
              </a:rPr>
              <a:t>regionvastmanland.se</a:t>
            </a:r>
            <a:endParaRPr lang="sv-SE" sz="1200" b="0" baseline="0" dirty="0">
              <a:solidFill>
                <a:srgbClr val="FF0000"/>
              </a:solidFill>
            </a:endParaRPr>
          </a:p>
        </p:txBody>
      </p:sp>
      <p:sp>
        <p:nvSpPr>
          <p:cNvPr id="3" name="Platshållare för bildnummer 2"/>
          <p:cNvSpPr>
            <a:spLocks noGrp="1"/>
          </p:cNvSpPr>
          <p:nvPr>
            <p:ph type="sldNum" sz="quarter" idx="13"/>
          </p:nvPr>
        </p:nvSpPr>
        <p:spPr/>
        <p:txBody>
          <a:bodyPr/>
          <a:lstStyle/>
          <a:p>
            <a:fld id="{9CE9ED36-69B7-4FC7-B177-7D229E9A6663}" type="slidenum">
              <a:rPr lang="sv-SE" smtClean="0"/>
              <a:t>‹#›</a:t>
            </a:fld>
            <a:endParaRPr lang="sv-SE"/>
          </a:p>
        </p:txBody>
      </p:sp>
    </p:spTree>
    <p:extLst>
      <p:ext uri="{BB962C8B-B14F-4D97-AF65-F5344CB8AC3E}">
        <p14:creationId xmlns:p14="http://schemas.microsoft.com/office/powerpoint/2010/main" val="716192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Fysioterape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ubrik 2"/>
          <p:cNvSpPr>
            <a:spLocks noGrp="1"/>
          </p:cNvSpPr>
          <p:nvPr>
            <p:ph type="title" hasCustomPrompt="1"/>
          </p:nvPr>
        </p:nvSpPr>
        <p:spPr>
          <a:xfrm>
            <a:off x="3523786" y="1260089"/>
            <a:ext cx="8162692" cy="1156552"/>
          </a:xfrm>
        </p:spPr>
        <p:txBody>
          <a:bodyPr anchor="b"/>
          <a:lstStyle>
            <a:lvl1pPr>
              <a:lnSpc>
                <a:spcPct val="80000"/>
              </a:lnSpc>
              <a:defRPr/>
            </a:lvl1pPr>
          </a:lstStyle>
          <a:p>
            <a:r>
              <a:rPr lang="sv-SE" dirty="0"/>
              <a:t>Klicka här för att lägga till rubrik</a:t>
            </a:r>
          </a:p>
        </p:txBody>
      </p:sp>
      <p:sp>
        <p:nvSpPr>
          <p:cNvPr id="9" name="Platshållare för innehåll 2"/>
          <p:cNvSpPr>
            <a:spLocks noGrp="1"/>
          </p:cNvSpPr>
          <p:nvPr>
            <p:ph idx="10" hasCustomPrompt="1"/>
          </p:nvPr>
        </p:nvSpPr>
        <p:spPr>
          <a:xfrm>
            <a:off x="3523786" y="2506662"/>
            <a:ext cx="8162692" cy="3816079"/>
          </a:xfrm>
        </p:spPr>
        <p:txBody>
          <a:bodyPr anchor="t" anchorCtr="0">
            <a:noAutofit/>
          </a:bodyPr>
          <a:lstStyle>
            <a:lvl1pPr>
              <a:defRPr sz="2000"/>
            </a:lvl1pPr>
            <a:lvl2pPr>
              <a:defRPr sz="2000"/>
            </a:lvl2pPr>
            <a:lvl3pPr>
              <a:defRPr sz="1800"/>
            </a:lvl3pPr>
            <a:lvl4pPr>
              <a:defRPr sz="1600"/>
            </a:lvl4pPr>
            <a:lvl5pPr>
              <a:defRPr sz="1600"/>
            </a:lvl5pPr>
          </a:lstStyle>
          <a:p>
            <a:pPr lvl="0"/>
            <a:r>
              <a:rPr lang="sv-SE" dirty="0"/>
              <a:t>Klicka här för att lägga till innehåll</a:t>
            </a:r>
          </a:p>
          <a:p>
            <a:pPr lvl="1"/>
            <a:r>
              <a:rPr lang="sv-SE" dirty="0"/>
              <a:t>Nivå två</a:t>
            </a:r>
          </a:p>
          <a:p>
            <a:pPr lvl="2"/>
            <a:r>
              <a:rPr lang="sv-SE" dirty="0"/>
              <a:t>Nivå tre</a:t>
            </a:r>
          </a:p>
          <a:p>
            <a:pPr lvl="3"/>
            <a:r>
              <a:rPr lang="sv-SE" dirty="0"/>
              <a:t>Nivå fyra</a:t>
            </a:r>
          </a:p>
          <a:p>
            <a:pPr lvl="4"/>
            <a:r>
              <a:rPr lang="sv-SE" dirty="0"/>
              <a:t>Nivå fem</a:t>
            </a:r>
          </a:p>
        </p:txBody>
      </p:sp>
      <p:sp>
        <p:nvSpPr>
          <p:cNvPr id="11" name="Platshållare för datum 7"/>
          <p:cNvSpPr>
            <a:spLocks noGrp="1"/>
          </p:cNvSpPr>
          <p:nvPr>
            <p:ph type="dt" sz="half" idx="11"/>
          </p:nvPr>
        </p:nvSpPr>
        <p:spPr>
          <a:xfrm>
            <a:off x="2087136" y="743441"/>
            <a:ext cx="2743200" cy="210004"/>
          </a:xfrm>
        </p:spPr>
        <p:txBody>
          <a:bodyPr/>
          <a:lstStyle/>
          <a:p>
            <a:fld id="{D7220545-B4BA-4AC2-8448-E1A26B6F9A49}" type="datetime1">
              <a:rPr lang="sv-SE" smtClean="0"/>
              <a:t>2020-11-03</a:t>
            </a:fld>
            <a:endParaRPr lang="sv-SE" dirty="0"/>
          </a:p>
        </p:txBody>
      </p:sp>
      <p:sp>
        <p:nvSpPr>
          <p:cNvPr id="12" name="Platshållare för sidfot 8"/>
          <p:cNvSpPr>
            <a:spLocks noGrp="1"/>
          </p:cNvSpPr>
          <p:nvPr>
            <p:ph type="ftr" sz="quarter" idx="12"/>
          </p:nvPr>
        </p:nvSpPr>
        <p:spPr>
          <a:xfrm>
            <a:off x="2087136" y="487189"/>
            <a:ext cx="4114800" cy="232124"/>
          </a:xfrm>
        </p:spPr>
        <p:txBody>
          <a:bodyPr/>
          <a:lstStyle/>
          <a:p>
            <a:r>
              <a:rPr lang="sv-SE"/>
              <a:t>Liselotte Eriksson, Hjälpmedelsstrateg/projektledare</a:t>
            </a:r>
            <a:endParaRPr lang="sv-SE" dirty="0"/>
          </a:p>
        </p:txBody>
      </p:sp>
      <p:sp>
        <p:nvSpPr>
          <p:cNvPr id="13" name="textruta 12"/>
          <p:cNvSpPr txBox="1"/>
          <p:nvPr/>
        </p:nvSpPr>
        <p:spPr>
          <a:xfrm>
            <a:off x="2087136" y="938079"/>
            <a:ext cx="3376961" cy="276999"/>
          </a:xfrm>
          <a:prstGeom prst="rect">
            <a:avLst/>
          </a:prstGeom>
          <a:noFill/>
        </p:spPr>
        <p:txBody>
          <a:bodyPr wrap="square" rtlCol="0">
            <a:spAutoFit/>
          </a:bodyPr>
          <a:lstStyle/>
          <a:p>
            <a:r>
              <a:rPr lang="sv-SE" sz="1200" b="0" dirty="0">
                <a:solidFill>
                  <a:srgbClr val="FF0000"/>
                </a:solidFill>
              </a:rPr>
              <a:t>regionvastmanland.se</a:t>
            </a:r>
            <a:endParaRPr lang="sv-SE" sz="1200" b="0" baseline="0" dirty="0">
              <a:solidFill>
                <a:srgbClr val="FF0000"/>
              </a:solidFill>
            </a:endParaRPr>
          </a:p>
        </p:txBody>
      </p:sp>
      <p:sp>
        <p:nvSpPr>
          <p:cNvPr id="3" name="Platshållare för bildnummer 2"/>
          <p:cNvSpPr>
            <a:spLocks noGrp="1"/>
          </p:cNvSpPr>
          <p:nvPr>
            <p:ph type="sldNum" sz="quarter" idx="13"/>
          </p:nvPr>
        </p:nvSpPr>
        <p:spPr/>
        <p:txBody>
          <a:bodyPr/>
          <a:lstStyle/>
          <a:p>
            <a:fld id="{9CE9ED36-69B7-4FC7-B177-7D229E9A6663}" type="slidenum">
              <a:rPr lang="sv-SE" smtClean="0"/>
              <a:t>‹#›</a:t>
            </a:fld>
            <a:endParaRPr lang="sv-SE"/>
          </a:p>
        </p:txBody>
      </p:sp>
    </p:spTree>
    <p:extLst>
      <p:ext uri="{BB962C8B-B14F-4D97-AF65-F5344CB8AC3E}">
        <p14:creationId xmlns:p14="http://schemas.microsoft.com/office/powerpoint/2010/main" val="1754761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Kos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ubrik 2"/>
          <p:cNvSpPr>
            <a:spLocks noGrp="1"/>
          </p:cNvSpPr>
          <p:nvPr>
            <p:ph type="title" hasCustomPrompt="1"/>
          </p:nvPr>
        </p:nvSpPr>
        <p:spPr>
          <a:xfrm>
            <a:off x="3523786" y="1260089"/>
            <a:ext cx="8162692" cy="1156552"/>
          </a:xfrm>
        </p:spPr>
        <p:txBody>
          <a:bodyPr anchor="b"/>
          <a:lstStyle>
            <a:lvl1pPr>
              <a:lnSpc>
                <a:spcPct val="80000"/>
              </a:lnSpc>
              <a:defRPr/>
            </a:lvl1pPr>
          </a:lstStyle>
          <a:p>
            <a:r>
              <a:rPr lang="sv-SE" dirty="0"/>
              <a:t>Klicka här för att lägga till rubrik</a:t>
            </a:r>
          </a:p>
        </p:txBody>
      </p:sp>
      <p:sp>
        <p:nvSpPr>
          <p:cNvPr id="9" name="Platshållare för innehåll 2"/>
          <p:cNvSpPr>
            <a:spLocks noGrp="1"/>
          </p:cNvSpPr>
          <p:nvPr>
            <p:ph idx="10" hasCustomPrompt="1"/>
          </p:nvPr>
        </p:nvSpPr>
        <p:spPr>
          <a:xfrm>
            <a:off x="3523786" y="2506662"/>
            <a:ext cx="8162692" cy="3816079"/>
          </a:xfrm>
        </p:spPr>
        <p:txBody>
          <a:bodyPr anchor="t" anchorCtr="0">
            <a:noAutofit/>
          </a:bodyPr>
          <a:lstStyle>
            <a:lvl1pPr>
              <a:defRPr sz="2000"/>
            </a:lvl1pPr>
            <a:lvl2pPr>
              <a:defRPr sz="2000"/>
            </a:lvl2pPr>
            <a:lvl3pPr>
              <a:defRPr sz="1800"/>
            </a:lvl3pPr>
            <a:lvl4pPr>
              <a:defRPr sz="1600"/>
            </a:lvl4pPr>
            <a:lvl5pPr>
              <a:defRPr sz="1600"/>
            </a:lvl5pPr>
          </a:lstStyle>
          <a:p>
            <a:pPr lvl="0"/>
            <a:r>
              <a:rPr lang="sv-SE" dirty="0"/>
              <a:t>Klicka här för att lägga till innehåll</a:t>
            </a:r>
          </a:p>
          <a:p>
            <a:pPr lvl="1"/>
            <a:r>
              <a:rPr lang="sv-SE" dirty="0"/>
              <a:t>Nivå två</a:t>
            </a:r>
          </a:p>
          <a:p>
            <a:pPr lvl="2"/>
            <a:r>
              <a:rPr lang="sv-SE" dirty="0"/>
              <a:t>Nivå tre</a:t>
            </a:r>
          </a:p>
          <a:p>
            <a:pPr lvl="3"/>
            <a:r>
              <a:rPr lang="sv-SE" dirty="0"/>
              <a:t>Nivå fyra</a:t>
            </a:r>
          </a:p>
          <a:p>
            <a:pPr lvl="4"/>
            <a:r>
              <a:rPr lang="sv-SE" dirty="0"/>
              <a:t>Nivå fem</a:t>
            </a:r>
          </a:p>
        </p:txBody>
      </p:sp>
      <p:sp>
        <p:nvSpPr>
          <p:cNvPr id="11" name="Platshållare för datum 7"/>
          <p:cNvSpPr>
            <a:spLocks noGrp="1"/>
          </p:cNvSpPr>
          <p:nvPr>
            <p:ph type="dt" sz="half" idx="11"/>
          </p:nvPr>
        </p:nvSpPr>
        <p:spPr>
          <a:xfrm>
            <a:off x="2087136" y="743441"/>
            <a:ext cx="2743200" cy="210004"/>
          </a:xfrm>
        </p:spPr>
        <p:txBody>
          <a:bodyPr/>
          <a:lstStyle/>
          <a:p>
            <a:fld id="{5623DA6D-E928-49D8-890C-8F9D140FBCA9}" type="datetime1">
              <a:rPr lang="sv-SE" smtClean="0"/>
              <a:t>2020-11-03</a:t>
            </a:fld>
            <a:endParaRPr lang="sv-SE" dirty="0"/>
          </a:p>
        </p:txBody>
      </p:sp>
      <p:sp>
        <p:nvSpPr>
          <p:cNvPr id="12" name="Platshållare för sidfot 8"/>
          <p:cNvSpPr>
            <a:spLocks noGrp="1"/>
          </p:cNvSpPr>
          <p:nvPr>
            <p:ph type="ftr" sz="quarter" idx="12"/>
          </p:nvPr>
        </p:nvSpPr>
        <p:spPr>
          <a:xfrm>
            <a:off x="2087136" y="487189"/>
            <a:ext cx="4114800" cy="232124"/>
          </a:xfrm>
        </p:spPr>
        <p:txBody>
          <a:bodyPr/>
          <a:lstStyle/>
          <a:p>
            <a:r>
              <a:rPr lang="sv-SE"/>
              <a:t>Liselotte Eriksson, Hjälpmedelsstrateg/projektledare</a:t>
            </a:r>
            <a:endParaRPr lang="sv-SE" dirty="0"/>
          </a:p>
        </p:txBody>
      </p:sp>
      <p:sp>
        <p:nvSpPr>
          <p:cNvPr id="13" name="textruta 12"/>
          <p:cNvSpPr txBox="1"/>
          <p:nvPr/>
        </p:nvSpPr>
        <p:spPr>
          <a:xfrm>
            <a:off x="2087136" y="938079"/>
            <a:ext cx="3376961" cy="276999"/>
          </a:xfrm>
          <a:prstGeom prst="rect">
            <a:avLst/>
          </a:prstGeom>
          <a:noFill/>
        </p:spPr>
        <p:txBody>
          <a:bodyPr wrap="square" rtlCol="0">
            <a:spAutoFit/>
          </a:bodyPr>
          <a:lstStyle/>
          <a:p>
            <a:r>
              <a:rPr lang="sv-SE" sz="1200" b="0" dirty="0">
                <a:solidFill>
                  <a:srgbClr val="FF0000"/>
                </a:solidFill>
              </a:rPr>
              <a:t>regionvastmanland.se</a:t>
            </a:r>
            <a:endParaRPr lang="sv-SE" sz="1200" b="0" baseline="0" dirty="0">
              <a:solidFill>
                <a:srgbClr val="FF0000"/>
              </a:solidFill>
            </a:endParaRPr>
          </a:p>
        </p:txBody>
      </p:sp>
      <p:sp>
        <p:nvSpPr>
          <p:cNvPr id="3" name="Platshållare för bildnummer 2"/>
          <p:cNvSpPr>
            <a:spLocks noGrp="1"/>
          </p:cNvSpPr>
          <p:nvPr>
            <p:ph type="sldNum" sz="quarter" idx="13"/>
          </p:nvPr>
        </p:nvSpPr>
        <p:spPr/>
        <p:txBody>
          <a:bodyPr/>
          <a:lstStyle/>
          <a:p>
            <a:fld id="{9CE9ED36-69B7-4FC7-B177-7D229E9A6663}" type="slidenum">
              <a:rPr lang="sv-SE" smtClean="0"/>
              <a:t>‹#›</a:t>
            </a:fld>
            <a:endParaRPr lang="sv-SE"/>
          </a:p>
        </p:txBody>
      </p:sp>
    </p:spTree>
    <p:extLst>
      <p:ext uri="{BB962C8B-B14F-4D97-AF65-F5344CB8AC3E}">
        <p14:creationId xmlns:p14="http://schemas.microsoft.com/office/powerpoint/2010/main" val="1573673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image" Target="../media/image12.jp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3" name="Platshållare för text 2"/>
          <p:cNvSpPr>
            <a:spLocks noGrp="1"/>
          </p:cNvSpPr>
          <p:nvPr>
            <p:ph type="body" idx="1"/>
          </p:nvPr>
        </p:nvSpPr>
        <p:spPr>
          <a:xfrm>
            <a:off x="838200" y="3000051"/>
            <a:ext cx="10515600" cy="4351338"/>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2" name="Platshållare för rubrik 1"/>
          <p:cNvSpPr>
            <a:spLocks noGrp="1"/>
          </p:cNvSpPr>
          <p:nvPr>
            <p:ph type="title"/>
          </p:nvPr>
        </p:nvSpPr>
        <p:spPr>
          <a:xfrm>
            <a:off x="838200" y="1539551"/>
            <a:ext cx="10515600" cy="1325563"/>
          </a:xfrm>
          <a:prstGeom prst="rect">
            <a:avLst/>
          </a:prstGeom>
        </p:spPr>
        <p:txBody>
          <a:bodyPr vert="horz" lIns="91440" tIns="45720" rIns="91440" bIns="45720" rtlCol="0" anchor="ctr">
            <a:normAutofit/>
          </a:bodyPr>
          <a:lstStyle/>
          <a:p>
            <a:r>
              <a:rPr lang="sv-SE" dirty="0"/>
              <a:t>Klicka här för att ändra format</a:t>
            </a:r>
          </a:p>
        </p:txBody>
      </p:sp>
      <p:sp>
        <p:nvSpPr>
          <p:cNvPr id="5" name="Platshållare för datum 18"/>
          <p:cNvSpPr>
            <a:spLocks noGrp="1"/>
          </p:cNvSpPr>
          <p:nvPr>
            <p:ph type="dt" sz="half" idx="2"/>
          </p:nvPr>
        </p:nvSpPr>
        <p:spPr>
          <a:xfrm>
            <a:off x="202580" y="743441"/>
            <a:ext cx="2743200" cy="210004"/>
          </a:xfrm>
          <a:prstGeom prst="rect">
            <a:avLst/>
          </a:prstGeom>
        </p:spPr>
        <p:txBody>
          <a:bodyPr vert="horz" lIns="91440" tIns="45720" rIns="91440" bIns="45720" rtlCol="0" anchor="ctr"/>
          <a:lstStyle>
            <a:lvl1pPr algn="l">
              <a:defRPr sz="1200">
                <a:solidFill>
                  <a:schemeClr val="tx1"/>
                </a:solidFill>
              </a:defRPr>
            </a:lvl1pPr>
          </a:lstStyle>
          <a:p>
            <a:fld id="{F20C9FD5-9C59-4938-8E93-E3F186E16782}" type="datetime1">
              <a:rPr lang="sv-SE" smtClean="0"/>
              <a:t>2020-11-03</a:t>
            </a:fld>
            <a:endParaRPr lang="sv-SE" dirty="0"/>
          </a:p>
        </p:txBody>
      </p:sp>
      <p:sp>
        <p:nvSpPr>
          <p:cNvPr id="6" name="Platshållare för sidfot 19"/>
          <p:cNvSpPr>
            <a:spLocks noGrp="1"/>
          </p:cNvSpPr>
          <p:nvPr>
            <p:ph type="ftr" sz="quarter" idx="3"/>
          </p:nvPr>
        </p:nvSpPr>
        <p:spPr>
          <a:xfrm>
            <a:off x="202580" y="487189"/>
            <a:ext cx="4114800" cy="232124"/>
          </a:xfrm>
          <a:prstGeom prst="rect">
            <a:avLst/>
          </a:prstGeom>
        </p:spPr>
        <p:txBody>
          <a:bodyPr vert="horz" lIns="91440" tIns="45720" rIns="91440" bIns="45720" rtlCol="0" anchor="ctr"/>
          <a:lstStyle>
            <a:lvl1pPr algn="l">
              <a:defRPr sz="1200">
                <a:solidFill>
                  <a:schemeClr val="tx1"/>
                </a:solidFill>
                <a:latin typeface="+mn-lt"/>
              </a:defRPr>
            </a:lvl1pPr>
          </a:lstStyle>
          <a:p>
            <a:r>
              <a:rPr lang="sv-SE"/>
              <a:t>Liselotte Eriksson, Hjälpmedelsstrateg/projektledare</a:t>
            </a:r>
            <a:endParaRPr lang="sv-SE" dirty="0"/>
          </a:p>
        </p:txBody>
      </p:sp>
      <p:sp>
        <p:nvSpPr>
          <p:cNvPr id="4" name="Platshållare för bildnummer 3"/>
          <p:cNvSpPr>
            <a:spLocks noGrp="1"/>
          </p:cNvSpPr>
          <p:nvPr>
            <p:ph type="sldNum" sz="quarter" idx="4"/>
          </p:nvPr>
        </p:nvSpPr>
        <p:spPr>
          <a:xfrm>
            <a:off x="9448800" y="649287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E9ED36-69B7-4FC7-B177-7D229E9A6663}" type="slidenum">
              <a:rPr lang="sv-SE" smtClean="0"/>
              <a:t>‹#›</a:t>
            </a:fld>
            <a:endParaRPr lang="sv-SE"/>
          </a:p>
        </p:txBody>
      </p:sp>
    </p:spTree>
    <p:extLst>
      <p:ext uri="{BB962C8B-B14F-4D97-AF65-F5344CB8AC3E}">
        <p14:creationId xmlns:p14="http://schemas.microsoft.com/office/powerpoint/2010/main" val="1934727114"/>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400" rtl="0" eaLnBrk="1" latinLnBrk="0" hangingPunct="1">
        <a:lnSpc>
          <a:spcPct val="90000"/>
        </a:lnSpc>
        <a:spcBef>
          <a:spcPct val="0"/>
        </a:spcBef>
        <a:buNone/>
        <a:defRPr sz="3600" b="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1"/>
        </a:buClr>
        <a:buSzPct val="80000"/>
        <a:buFont typeface="Wingdings" panose="05000000000000000000" pitchFamily="2" charset="2"/>
        <a:buChar char="è"/>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SzPct val="80000"/>
        <a:buFont typeface="Wingdings" panose="05000000000000000000" pitchFamily="2" charset="2"/>
        <a:buChar char="è"/>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SzPct val="80000"/>
        <a:buFont typeface="Wingdings" panose="05000000000000000000" pitchFamily="2" charset="2"/>
        <a:buChar char="è"/>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SzPct val="80000"/>
        <a:buFont typeface="Wingdings" panose="05000000000000000000" pitchFamily="2" charset="2"/>
        <a:buChar char="è"/>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SzPct val="80000"/>
        <a:buFont typeface="Wingdings" panose="05000000000000000000" pitchFamily="2" charset="2"/>
        <a:buChar char="è"/>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3" name="Platshållare för text 2"/>
          <p:cNvSpPr>
            <a:spLocks noGrp="1"/>
          </p:cNvSpPr>
          <p:nvPr>
            <p:ph type="body" idx="1"/>
          </p:nvPr>
        </p:nvSpPr>
        <p:spPr>
          <a:xfrm>
            <a:off x="838200" y="3000051"/>
            <a:ext cx="10515600" cy="4351338"/>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2" name="Platshållare för rubrik 1"/>
          <p:cNvSpPr>
            <a:spLocks noGrp="1"/>
          </p:cNvSpPr>
          <p:nvPr>
            <p:ph type="title"/>
          </p:nvPr>
        </p:nvSpPr>
        <p:spPr>
          <a:xfrm>
            <a:off x="838200" y="1539551"/>
            <a:ext cx="10515600" cy="1325563"/>
          </a:xfrm>
          <a:prstGeom prst="rect">
            <a:avLst/>
          </a:prstGeom>
        </p:spPr>
        <p:txBody>
          <a:bodyPr vert="horz" lIns="91440" tIns="45720" rIns="91440" bIns="45720" rtlCol="0" anchor="ctr">
            <a:normAutofit/>
          </a:bodyPr>
          <a:lstStyle/>
          <a:p>
            <a:r>
              <a:rPr lang="sv-SE" dirty="0"/>
              <a:t>Klicka här för att ändra format</a:t>
            </a:r>
          </a:p>
        </p:txBody>
      </p:sp>
      <p:sp>
        <p:nvSpPr>
          <p:cNvPr id="18" name="textruta 17"/>
          <p:cNvSpPr txBox="1"/>
          <p:nvPr/>
        </p:nvSpPr>
        <p:spPr>
          <a:xfrm>
            <a:off x="202580" y="933922"/>
            <a:ext cx="3376961" cy="276999"/>
          </a:xfrm>
          <a:prstGeom prst="rect">
            <a:avLst/>
          </a:prstGeom>
          <a:noFill/>
        </p:spPr>
        <p:txBody>
          <a:bodyPr wrap="square" rtlCol="0">
            <a:spAutoFit/>
          </a:bodyPr>
          <a:lstStyle/>
          <a:p>
            <a:r>
              <a:rPr lang="sv-SE" sz="1200" b="0" dirty="0">
                <a:solidFill>
                  <a:srgbClr val="FF0000"/>
                </a:solidFill>
              </a:rPr>
              <a:t>regionvastmanland.se</a:t>
            </a:r>
            <a:endParaRPr lang="sv-SE" sz="1200" b="0" baseline="0" dirty="0">
              <a:solidFill>
                <a:srgbClr val="FF0000"/>
              </a:solidFill>
            </a:endParaRPr>
          </a:p>
        </p:txBody>
      </p:sp>
      <p:sp>
        <p:nvSpPr>
          <p:cNvPr id="7" name="Platshållare för datum 18"/>
          <p:cNvSpPr>
            <a:spLocks noGrp="1"/>
          </p:cNvSpPr>
          <p:nvPr>
            <p:ph type="dt" sz="half" idx="2"/>
          </p:nvPr>
        </p:nvSpPr>
        <p:spPr>
          <a:xfrm>
            <a:off x="202580" y="743441"/>
            <a:ext cx="2743200" cy="210004"/>
          </a:xfrm>
          <a:prstGeom prst="rect">
            <a:avLst/>
          </a:prstGeom>
        </p:spPr>
        <p:txBody>
          <a:bodyPr vert="horz" lIns="91440" tIns="45720" rIns="91440" bIns="45720" rtlCol="0" anchor="ctr"/>
          <a:lstStyle>
            <a:lvl1pPr algn="l">
              <a:defRPr sz="1200">
                <a:solidFill>
                  <a:schemeClr val="tx1"/>
                </a:solidFill>
              </a:defRPr>
            </a:lvl1pPr>
          </a:lstStyle>
          <a:p>
            <a:fld id="{6586037D-2E81-4BFB-9594-D0B443F6C519}" type="datetime1">
              <a:rPr lang="sv-SE" smtClean="0"/>
              <a:t>2020-11-03</a:t>
            </a:fld>
            <a:endParaRPr lang="sv-SE" dirty="0"/>
          </a:p>
        </p:txBody>
      </p:sp>
      <p:sp>
        <p:nvSpPr>
          <p:cNvPr id="8" name="Platshållare för sidfot 19"/>
          <p:cNvSpPr>
            <a:spLocks noGrp="1"/>
          </p:cNvSpPr>
          <p:nvPr>
            <p:ph type="ftr" sz="quarter" idx="3"/>
          </p:nvPr>
        </p:nvSpPr>
        <p:spPr>
          <a:xfrm>
            <a:off x="202580" y="487189"/>
            <a:ext cx="4114800" cy="232124"/>
          </a:xfrm>
          <a:prstGeom prst="rect">
            <a:avLst/>
          </a:prstGeom>
        </p:spPr>
        <p:txBody>
          <a:bodyPr vert="horz" lIns="91440" tIns="45720" rIns="91440" bIns="45720" rtlCol="0" anchor="ctr"/>
          <a:lstStyle>
            <a:lvl1pPr algn="l">
              <a:defRPr sz="1200">
                <a:solidFill>
                  <a:schemeClr val="tx1"/>
                </a:solidFill>
                <a:latin typeface="+mn-lt"/>
              </a:defRPr>
            </a:lvl1pPr>
          </a:lstStyle>
          <a:p>
            <a:r>
              <a:rPr lang="sv-SE"/>
              <a:t>Liselotte Eriksson, Hjälpmedelsstrateg/projektledare</a:t>
            </a:r>
            <a:endParaRPr lang="sv-SE" dirty="0"/>
          </a:p>
        </p:txBody>
      </p:sp>
      <p:sp>
        <p:nvSpPr>
          <p:cNvPr id="4" name="Platshållare för bildnummer 3"/>
          <p:cNvSpPr>
            <a:spLocks noGrp="1"/>
          </p:cNvSpPr>
          <p:nvPr>
            <p:ph type="sldNum" sz="quarter" idx="4"/>
          </p:nvPr>
        </p:nvSpPr>
        <p:spPr>
          <a:xfrm>
            <a:off x="9448800" y="6481879"/>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88AD97-2061-449E-AA65-AEC810C32205}" type="slidenum">
              <a:rPr lang="sv-SE" smtClean="0"/>
              <a:t>‹#›</a:t>
            </a:fld>
            <a:endParaRPr lang="sv-SE"/>
          </a:p>
        </p:txBody>
      </p:sp>
    </p:spTree>
    <p:extLst>
      <p:ext uri="{BB962C8B-B14F-4D97-AF65-F5344CB8AC3E}">
        <p14:creationId xmlns:p14="http://schemas.microsoft.com/office/powerpoint/2010/main" val="1600869300"/>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79" r:id="rId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400" rtl="0" eaLnBrk="1" latinLnBrk="0" hangingPunct="1">
        <a:lnSpc>
          <a:spcPct val="90000"/>
        </a:lnSpc>
        <a:spcBef>
          <a:spcPct val="0"/>
        </a:spcBef>
        <a:buNone/>
        <a:defRPr sz="3600" b="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1"/>
        </a:buClr>
        <a:buSzPct val="80000"/>
        <a:buFont typeface="Wingdings" panose="05000000000000000000" pitchFamily="2" charset="2"/>
        <a:buChar char="è"/>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SzPct val="80000"/>
        <a:buFont typeface="Wingdings" panose="05000000000000000000" pitchFamily="2" charset="2"/>
        <a:buChar char="è"/>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SzPct val="80000"/>
        <a:buFont typeface="Wingdings" panose="05000000000000000000" pitchFamily="2" charset="2"/>
        <a:buChar char="è"/>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SzPct val="80000"/>
        <a:buFont typeface="Wingdings" panose="05000000000000000000" pitchFamily="2" charset="2"/>
        <a:buChar char="è"/>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SzPct val="80000"/>
        <a:buFont typeface="Wingdings" panose="05000000000000000000" pitchFamily="2" charset="2"/>
        <a:buChar char="è"/>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8" Type="http://schemas.openxmlformats.org/officeDocument/2006/relationships/hyperlink" Target="https://regionvastmanland.se/vardgivare/behandlingsstod/hjalpmedel/hjalpmedelshandboken/" TargetMode="External"/><Relationship Id="rId3" Type="http://schemas.openxmlformats.org/officeDocument/2006/relationships/hyperlink" Target="https://www.riksdagen.se/sv/dokument-lagar/dokument/svensk-forfattningssamling/halso--och-sjukvardslag_sfs-2017-30" TargetMode="External"/><Relationship Id="rId7" Type="http://schemas.openxmlformats.org/officeDocument/2006/relationships/hyperlink" Target="https://www.spsm.se/globalassets/uppsatser/uppsatser1/vems-ar-ansvaret-for-hjalpmedel-i-skolan.pdf" TargetMode="External"/><Relationship Id="rId2" Type="http://schemas.openxmlformats.org/officeDocument/2006/relationships/hyperlink" Target="https://www.riksdagen.se/sv/dokument-lagar/dokument/svensk-forfattningssamling/skollag-2010800_sfs-2010-800" TargetMode="External"/><Relationship Id="rId1" Type="http://schemas.openxmlformats.org/officeDocument/2006/relationships/slideLayout" Target="../slideLayouts/slideLayout13.xml"/><Relationship Id="rId6" Type="http://schemas.openxmlformats.org/officeDocument/2006/relationships/hyperlink" Target="http://www.mfd.se/delaktighet/fns-konvention/" TargetMode="External"/><Relationship Id="rId5" Type="http://schemas.openxmlformats.org/officeDocument/2006/relationships/hyperlink" Target="https://www.barnombudsmannen.se/barnombudsmannen/barnkonventionen/" TargetMode="External"/><Relationship Id="rId4" Type="http://schemas.openxmlformats.org/officeDocument/2006/relationships/hyperlink" Target="https://www.regeringen.se/rattsliga-dokument/statens-offentliga-utredningar/2004/08/sou-200483/"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B0ACE7E-7A42-499A-B06B-CD966FF6E8C5}"/>
              </a:ext>
            </a:extLst>
          </p:cNvPr>
          <p:cNvSpPr>
            <a:spLocks noGrp="1"/>
          </p:cNvSpPr>
          <p:nvPr>
            <p:ph type="title"/>
          </p:nvPr>
        </p:nvSpPr>
        <p:spPr/>
        <p:txBody>
          <a:bodyPr>
            <a:normAutofit fontScale="90000"/>
          </a:bodyPr>
          <a:lstStyle/>
          <a:p>
            <a:r>
              <a:rPr lang="sv-SE" dirty="0"/>
              <a:t>Överenskommelse hjälpmedel i skolan i Västmanland från förskola till gymnasieskola</a:t>
            </a:r>
          </a:p>
        </p:txBody>
      </p:sp>
      <p:pic>
        <p:nvPicPr>
          <p:cNvPr id="5" name="Platshållare för innehåll 4">
            <a:extLst>
              <a:ext uri="{FF2B5EF4-FFF2-40B4-BE49-F238E27FC236}">
                <a16:creationId xmlns:a16="http://schemas.microsoft.com/office/drawing/2014/main" id="{4DA7E36A-9639-45BA-A950-4AC945A17611}"/>
              </a:ext>
            </a:extLst>
          </p:cNvPr>
          <p:cNvPicPr>
            <a:picLocks noGrp="1" noChangeAspect="1"/>
          </p:cNvPicPr>
          <p:nvPr>
            <p:ph idx="1"/>
          </p:nvPr>
        </p:nvPicPr>
        <p:blipFill>
          <a:blip r:embed="rId2"/>
          <a:stretch>
            <a:fillRect/>
          </a:stretch>
        </p:blipFill>
        <p:spPr>
          <a:xfrm>
            <a:off x="4360511" y="2506663"/>
            <a:ext cx="3432878" cy="3971925"/>
          </a:xfrm>
          <a:prstGeom prst="rect">
            <a:avLst/>
          </a:prstGeom>
        </p:spPr>
      </p:pic>
      <p:sp>
        <p:nvSpPr>
          <p:cNvPr id="4" name="Platshållare för sidfot 3">
            <a:extLst>
              <a:ext uri="{FF2B5EF4-FFF2-40B4-BE49-F238E27FC236}">
                <a16:creationId xmlns:a16="http://schemas.microsoft.com/office/drawing/2014/main" id="{774F1FFF-71B3-4460-B8F0-2CDE095A4DEC}"/>
              </a:ext>
            </a:extLst>
          </p:cNvPr>
          <p:cNvSpPr>
            <a:spLocks noGrp="1"/>
          </p:cNvSpPr>
          <p:nvPr>
            <p:ph type="ftr" sz="quarter" idx="11"/>
          </p:nvPr>
        </p:nvSpPr>
        <p:spPr/>
        <p:txBody>
          <a:bodyPr/>
          <a:lstStyle/>
          <a:p>
            <a:r>
              <a:rPr lang="sv-SE"/>
              <a:t>Liselotte Eriksson, Hjälpmedelsstrateg/projektledare</a:t>
            </a:r>
            <a:endParaRPr lang="sv-SE" dirty="0"/>
          </a:p>
        </p:txBody>
      </p:sp>
    </p:spTree>
    <p:extLst>
      <p:ext uri="{BB962C8B-B14F-4D97-AF65-F5344CB8AC3E}">
        <p14:creationId xmlns:p14="http://schemas.microsoft.com/office/powerpoint/2010/main" val="2334283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043EEFD-AB3E-4DE7-A02A-D961AEE5A86F}"/>
              </a:ext>
            </a:extLst>
          </p:cNvPr>
          <p:cNvSpPr>
            <a:spLocks noGrp="1"/>
          </p:cNvSpPr>
          <p:nvPr>
            <p:ph type="title"/>
          </p:nvPr>
        </p:nvSpPr>
        <p:spPr>
          <a:xfrm>
            <a:off x="1996069" y="790398"/>
            <a:ext cx="8162692" cy="498906"/>
          </a:xfrm>
        </p:spPr>
        <p:txBody>
          <a:bodyPr>
            <a:normAutofit/>
          </a:bodyPr>
          <a:lstStyle/>
          <a:p>
            <a:pPr algn="ctr"/>
            <a:r>
              <a:rPr lang="sv-SE" sz="2800" dirty="0"/>
              <a:t>Regionens ansvar - Personliga hjälpmedel </a:t>
            </a:r>
          </a:p>
        </p:txBody>
      </p:sp>
      <p:sp>
        <p:nvSpPr>
          <p:cNvPr id="3" name="Platshållare för innehåll 2">
            <a:extLst>
              <a:ext uri="{FF2B5EF4-FFF2-40B4-BE49-F238E27FC236}">
                <a16:creationId xmlns:a16="http://schemas.microsoft.com/office/drawing/2014/main" id="{CF72C068-1F60-4A6E-B031-B32CA93506F2}"/>
              </a:ext>
            </a:extLst>
          </p:cNvPr>
          <p:cNvSpPr>
            <a:spLocks noGrp="1"/>
          </p:cNvSpPr>
          <p:nvPr>
            <p:ph idx="1"/>
          </p:nvPr>
        </p:nvSpPr>
        <p:spPr>
          <a:xfrm>
            <a:off x="670560" y="1665414"/>
            <a:ext cx="10220960" cy="4495241"/>
          </a:xfrm>
        </p:spPr>
        <p:txBody>
          <a:bodyPr/>
          <a:lstStyle/>
          <a:p>
            <a:pPr marL="0" indent="0">
              <a:buNone/>
            </a:pPr>
            <a:r>
              <a:rPr lang="sv-SE" sz="2400" dirty="0"/>
              <a:t>Personliga hjälpmedel kräver hälso-och sjukvårdens särskilda kompetens för bedömning, utprovning, eventuell anpassning/specialanpassning och träning. </a:t>
            </a:r>
          </a:p>
          <a:p>
            <a:pPr marL="0" indent="0">
              <a:buNone/>
            </a:pPr>
            <a:r>
              <a:rPr lang="sv-SE" sz="2400" dirty="0"/>
              <a:t>Förskrivning sker bland annat av arbetsterapeut, fysioterapeut/sjukgymnast, logoped, </a:t>
            </a:r>
            <a:r>
              <a:rPr lang="sv-SE" sz="2400" dirty="0" err="1"/>
              <a:t>synpedagog</a:t>
            </a:r>
            <a:r>
              <a:rPr lang="sv-SE" sz="2400" dirty="0"/>
              <a:t> och audionom.  </a:t>
            </a:r>
          </a:p>
          <a:p>
            <a:endParaRPr lang="sv-SE" sz="2400" dirty="0"/>
          </a:p>
          <a:p>
            <a:pPr marL="0" indent="0">
              <a:buNone/>
            </a:pPr>
            <a:r>
              <a:rPr lang="sv-SE" sz="2400" dirty="0"/>
              <a:t>Personligt förskrivna hjälpmedel utmärks av (SOU 2004:83): </a:t>
            </a:r>
          </a:p>
          <a:p>
            <a:pPr lvl="0">
              <a:buFont typeface="Wingdings" panose="05000000000000000000" pitchFamily="2" charset="2"/>
              <a:buChar char="q"/>
            </a:pPr>
            <a:r>
              <a:rPr lang="sv-SE" sz="2400" dirty="0"/>
              <a:t>att de i huvudsak är kompenserande, och</a:t>
            </a:r>
          </a:p>
          <a:p>
            <a:pPr lvl="0">
              <a:buFont typeface="Wingdings" panose="05000000000000000000" pitchFamily="2" charset="2"/>
              <a:buChar char="q"/>
            </a:pPr>
            <a:r>
              <a:rPr lang="sv-SE" sz="2400" dirty="0"/>
              <a:t>att de är utprovade och särskilt anpassade till en specifik barn/elev </a:t>
            </a:r>
          </a:p>
          <a:p>
            <a:pPr lvl="0">
              <a:buFont typeface="Wingdings" panose="05000000000000000000" pitchFamily="2" charset="2"/>
              <a:buChar char="q"/>
            </a:pPr>
            <a:r>
              <a:rPr lang="sv-SE" sz="2400" dirty="0"/>
              <a:t>att de inte utan omfattande åtgärder kan användas av någon annan, eller</a:t>
            </a:r>
          </a:p>
          <a:p>
            <a:pPr>
              <a:buFont typeface="Wingdings" panose="05000000000000000000" pitchFamily="2" charset="2"/>
              <a:buChar char="q"/>
            </a:pPr>
            <a:r>
              <a:rPr lang="sv-SE" sz="2400" dirty="0"/>
              <a:t>att de inte kan eller kommer att kunna användas av någon annan</a:t>
            </a:r>
          </a:p>
        </p:txBody>
      </p:sp>
      <p:sp>
        <p:nvSpPr>
          <p:cNvPr id="4" name="Platshållare för sidfot 3">
            <a:extLst>
              <a:ext uri="{FF2B5EF4-FFF2-40B4-BE49-F238E27FC236}">
                <a16:creationId xmlns:a16="http://schemas.microsoft.com/office/drawing/2014/main" id="{B322A14E-4923-4F2C-9102-2A47A647E66F}"/>
              </a:ext>
            </a:extLst>
          </p:cNvPr>
          <p:cNvSpPr>
            <a:spLocks noGrp="1"/>
          </p:cNvSpPr>
          <p:nvPr>
            <p:ph type="ftr" sz="quarter" idx="11"/>
          </p:nvPr>
        </p:nvSpPr>
        <p:spPr/>
        <p:txBody>
          <a:bodyPr/>
          <a:lstStyle/>
          <a:p>
            <a:r>
              <a:rPr lang="sv-SE"/>
              <a:t>Liselotte Eriksson, Hjälpmedelsstrateg/projektledare</a:t>
            </a:r>
            <a:endParaRPr lang="sv-SE" dirty="0"/>
          </a:p>
        </p:txBody>
      </p:sp>
    </p:spTree>
    <p:extLst>
      <p:ext uri="{BB962C8B-B14F-4D97-AF65-F5344CB8AC3E}">
        <p14:creationId xmlns:p14="http://schemas.microsoft.com/office/powerpoint/2010/main" val="3014485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BBCD28A-018D-468E-810F-4835B96D4533}"/>
              </a:ext>
            </a:extLst>
          </p:cNvPr>
          <p:cNvSpPr>
            <a:spLocks noGrp="1"/>
          </p:cNvSpPr>
          <p:nvPr>
            <p:ph type="title"/>
          </p:nvPr>
        </p:nvSpPr>
        <p:spPr>
          <a:xfrm>
            <a:off x="1996069" y="836118"/>
            <a:ext cx="8162692" cy="407466"/>
          </a:xfrm>
        </p:spPr>
        <p:txBody>
          <a:bodyPr>
            <a:noAutofit/>
          </a:bodyPr>
          <a:lstStyle/>
          <a:p>
            <a:pPr algn="ctr"/>
            <a:r>
              <a:rPr lang="sv-SE" sz="2800" dirty="0"/>
              <a:t>Skolans ansvar </a:t>
            </a:r>
          </a:p>
        </p:txBody>
      </p:sp>
      <p:sp>
        <p:nvSpPr>
          <p:cNvPr id="3" name="Platshållare för innehåll 2">
            <a:extLst>
              <a:ext uri="{FF2B5EF4-FFF2-40B4-BE49-F238E27FC236}">
                <a16:creationId xmlns:a16="http://schemas.microsoft.com/office/drawing/2014/main" id="{9FB21407-8C13-47F4-8129-EDEC278B015E}"/>
              </a:ext>
            </a:extLst>
          </p:cNvPr>
          <p:cNvSpPr>
            <a:spLocks noGrp="1"/>
          </p:cNvSpPr>
          <p:nvPr>
            <p:ph idx="1"/>
          </p:nvPr>
        </p:nvSpPr>
        <p:spPr>
          <a:xfrm>
            <a:off x="934720" y="1360389"/>
            <a:ext cx="10210800" cy="3972197"/>
          </a:xfrm>
        </p:spPr>
        <p:txBody>
          <a:bodyPr/>
          <a:lstStyle/>
          <a:p>
            <a:pPr marL="0" indent="0">
              <a:buNone/>
            </a:pPr>
            <a:r>
              <a:rPr lang="sv-SE" sz="2400" dirty="0"/>
              <a:t>En </a:t>
            </a:r>
            <a:r>
              <a:rPr lang="sv-SE" sz="2400" b="1" dirty="0"/>
              <a:t>tillgänglig lärmiljö </a:t>
            </a:r>
            <a:r>
              <a:rPr lang="sv-SE" sz="2400" dirty="0"/>
              <a:t>ska för eleven göra det möjligt att tillgodogöra sig undervisningen genom att hen till exempel ska kunna förstå, koncentrera sig, kunna höra, sitta vid ett bord. Men också att göra det möjligt att gå på toaletten, äta, ta sig in i och ut ur samt vistas i skolans lokaler och vara tillsammans med sina klasskamrater. </a:t>
            </a:r>
          </a:p>
          <a:p>
            <a:pPr marL="0" indent="0">
              <a:buNone/>
            </a:pPr>
            <a:endParaRPr lang="sv-SE" sz="2400" dirty="0"/>
          </a:p>
          <a:p>
            <a:pPr marL="0" indent="0">
              <a:buNone/>
            </a:pPr>
            <a:r>
              <a:rPr lang="sv-SE" sz="2400" dirty="0"/>
              <a:t>Skolhuvudman har kostnadsansvar för </a:t>
            </a:r>
            <a:r>
              <a:rPr lang="sv-SE" sz="2400" b="1" dirty="0"/>
              <a:t>pedagogiska hjälpmedel</a:t>
            </a:r>
            <a:r>
              <a:rPr lang="sv-SE" sz="2400" dirty="0"/>
              <a:t>. Det omfattar pedagogiska strategier och metoder, läromedel och tidsenliga </a:t>
            </a:r>
            <a:r>
              <a:rPr lang="sv-SE" sz="2400" dirty="0" err="1"/>
              <a:t>lärverktyg</a:t>
            </a:r>
            <a:r>
              <a:rPr lang="sv-SE" sz="2400" dirty="0"/>
              <a:t> som ska möjliggöra för barnet/eleven att tillgodogöra sig undervisningen </a:t>
            </a:r>
          </a:p>
          <a:p>
            <a:pPr marL="0" indent="0">
              <a:buNone/>
            </a:pPr>
            <a:endParaRPr lang="sv-SE" sz="2400" dirty="0"/>
          </a:p>
          <a:p>
            <a:pPr marL="0" indent="0">
              <a:buNone/>
            </a:pPr>
            <a:r>
              <a:rPr lang="sv-SE" sz="2400" dirty="0"/>
              <a:t>Rektor ansvarar för att skolans personal har god kännedom om de barn/elever som har behov av extra stöd, anpassningar och personligt förskrivna hjälpmedel samt för </a:t>
            </a:r>
            <a:r>
              <a:rPr lang="sv-SE" sz="2400" b="1" dirty="0"/>
              <a:t>anskaffning av arbetstekniska hjälpmedel och pedagogiska hjälpmedel</a:t>
            </a:r>
            <a:r>
              <a:rPr lang="sv-SE" sz="2400" dirty="0"/>
              <a:t>.</a:t>
            </a:r>
          </a:p>
          <a:p>
            <a:endParaRPr lang="sv-SE" dirty="0"/>
          </a:p>
        </p:txBody>
      </p:sp>
      <p:sp>
        <p:nvSpPr>
          <p:cNvPr id="4" name="Platshållare för sidfot 3">
            <a:extLst>
              <a:ext uri="{FF2B5EF4-FFF2-40B4-BE49-F238E27FC236}">
                <a16:creationId xmlns:a16="http://schemas.microsoft.com/office/drawing/2014/main" id="{09AD0767-B838-48EB-96DD-74A75591CA20}"/>
              </a:ext>
            </a:extLst>
          </p:cNvPr>
          <p:cNvSpPr>
            <a:spLocks noGrp="1"/>
          </p:cNvSpPr>
          <p:nvPr>
            <p:ph type="ftr" sz="quarter" idx="11"/>
          </p:nvPr>
        </p:nvSpPr>
        <p:spPr/>
        <p:txBody>
          <a:bodyPr/>
          <a:lstStyle/>
          <a:p>
            <a:r>
              <a:rPr lang="sv-SE"/>
              <a:t>Liselotte Eriksson, Hjälpmedelsstrateg/projektledare</a:t>
            </a:r>
            <a:endParaRPr lang="sv-SE" dirty="0"/>
          </a:p>
        </p:txBody>
      </p:sp>
    </p:spTree>
    <p:extLst>
      <p:ext uri="{BB962C8B-B14F-4D97-AF65-F5344CB8AC3E}">
        <p14:creationId xmlns:p14="http://schemas.microsoft.com/office/powerpoint/2010/main" val="59573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3CFECC3-9EE3-4365-8F10-D632EEFC7D07}"/>
              </a:ext>
            </a:extLst>
          </p:cNvPr>
          <p:cNvSpPr>
            <a:spLocks noGrp="1"/>
          </p:cNvSpPr>
          <p:nvPr>
            <p:ph type="title"/>
          </p:nvPr>
        </p:nvSpPr>
        <p:spPr>
          <a:xfrm>
            <a:off x="2084560" y="719313"/>
            <a:ext cx="8162692" cy="543053"/>
          </a:xfrm>
        </p:spPr>
        <p:txBody>
          <a:bodyPr>
            <a:normAutofit/>
          </a:bodyPr>
          <a:lstStyle/>
          <a:p>
            <a:pPr algn="ctr"/>
            <a:r>
              <a:rPr lang="sv-SE" sz="2800" dirty="0"/>
              <a:t>Framförhållning och samverkan</a:t>
            </a:r>
          </a:p>
        </p:txBody>
      </p:sp>
      <p:sp>
        <p:nvSpPr>
          <p:cNvPr id="3" name="Platshållare för innehåll 2">
            <a:extLst>
              <a:ext uri="{FF2B5EF4-FFF2-40B4-BE49-F238E27FC236}">
                <a16:creationId xmlns:a16="http://schemas.microsoft.com/office/drawing/2014/main" id="{EACF955A-FC4F-4549-8159-EA5C62659FBD}"/>
              </a:ext>
            </a:extLst>
          </p:cNvPr>
          <p:cNvSpPr>
            <a:spLocks noGrp="1"/>
          </p:cNvSpPr>
          <p:nvPr>
            <p:ph idx="1"/>
          </p:nvPr>
        </p:nvSpPr>
        <p:spPr>
          <a:xfrm>
            <a:off x="1828921" y="1838068"/>
            <a:ext cx="8162692" cy="3972197"/>
          </a:xfrm>
        </p:spPr>
        <p:txBody>
          <a:bodyPr/>
          <a:lstStyle/>
          <a:p>
            <a:r>
              <a:rPr lang="sv-SE" sz="2400" dirty="0"/>
              <a:t>För att barnet/elevens behov ska vara tillgodosett och miljön tillgänglig vid skolstart eller vid byte av skola behövs en framförhållning så att personligt förskrivna hjälpmedel hinner provas ut och förskrivas/beställas alternativt flyttas.</a:t>
            </a:r>
          </a:p>
          <a:p>
            <a:endParaRPr lang="sv-SE" sz="2400" dirty="0"/>
          </a:p>
          <a:p>
            <a:r>
              <a:rPr lang="sv-SE" sz="2400" dirty="0"/>
              <a:t>Förskrivare bör kontaktas för att bedöma om nya hjälpmedel behöver förskrivas för att uppfylla barnets/elevens behov i den nya skolan. </a:t>
            </a:r>
          </a:p>
          <a:p>
            <a:endParaRPr lang="sv-SE" dirty="0"/>
          </a:p>
        </p:txBody>
      </p:sp>
      <p:sp>
        <p:nvSpPr>
          <p:cNvPr id="4" name="Platshållare för sidfot 3">
            <a:extLst>
              <a:ext uri="{FF2B5EF4-FFF2-40B4-BE49-F238E27FC236}">
                <a16:creationId xmlns:a16="http://schemas.microsoft.com/office/drawing/2014/main" id="{27C426FB-8EED-4A28-8F79-0694FCBA0D85}"/>
              </a:ext>
            </a:extLst>
          </p:cNvPr>
          <p:cNvSpPr>
            <a:spLocks noGrp="1"/>
          </p:cNvSpPr>
          <p:nvPr>
            <p:ph type="ftr" sz="quarter" idx="11"/>
          </p:nvPr>
        </p:nvSpPr>
        <p:spPr/>
        <p:txBody>
          <a:bodyPr/>
          <a:lstStyle/>
          <a:p>
            <a:r>
              <a:rPr lang="sv-SE"/>
              <a:t>Liselotte Eriksson, Hjälpmedelsstrateg/projektledare</a:t>
            </a:r>
            <a:endParaRPr lang="sv-SE" dirty="0"/>
          </a:p>
        </p:txBody>
      </p:sp>
    </p:spTree>
    <p:extLst>
      <p:ext uri="{BB962C8B-B14F-4D97-AF65-F5344CB8AC3E}">
        <p14:creationId xmlns:p14="http://schemas.microsoft.com/office/powerpoint/2010/main" val="2696894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F83571B-1DAA-401E-9BD5-172AA06E1815}"/>
              </a:ext>
            </a:extLst>
          </p:cNvPr>
          <p:cNvSpPr>
            <a:spLocks noGrp="1"/>
          </p:cNvSpPr>
          <p:nvPr>
            <p:ph type="title"/>
          </p:nvPr>
        </p:nvSpPr>
        <p:spPr>
          <a:xfrm>
            <a:off x="2014654" y="719313"/>
            <a:ext cx="8162692" cy="445058"/>
          </a:xfrm>
        </p:spPr>
        <p:txBody>
          <a:bodyPr>
            <a:normAutofit/>
          </a:bodyPr>
          <a:lstStyle/>
          <a:p>
            <a:pPr algn="ctr"/>
            <a:r>
              <a:rPr lang="sv-SE" sz="2800" dirty="0"/>
              <a:t>Flytt av hjälpmedel</a:t>
            </a:r>
          </a:p>
        </p:txBody>
      </p:sp>
      <p:sp>
        <p:nvSpPr>
          <p:cNvPr id="3" name="Platshållare för innehåll 2">
            <a:extLst>
              <a:ext uri="{FF2B5EF4-FFF2-40B4-BE49-F238E27FC236}">
                <a16:creationId xmlns:a16="http://schemas.microsoft.com/office/drawing/2014/main" id="{6A958045-C105-422E-9C05-C901FAC663F2}"/>
              </a:ext>
            </a:extLst>
          </p:cNvPr>
          <p:cNvSpPr>
            <a:spLocks noGrp="1"/>
          </p:cNvSpPr>
          <p:nvPr>
            <p:ph idx="1"/>
          </p:nvPr>
        </p:nvSpPr>
        <p:spPr>
          <a:xfrm>
            <a:off x="1473200" y="1524000"/>
            <a:ext cx="8685561" cy="4954859"/>
          </a:xfrm>
        </p:spPr>
        <p:txBody>
          <a:bodyPr/>
          <a:lstStyle/>
          <a:p>
            <a:r>
              <a:rPr lang="sv-SE" sz="2400" dirty="0"/>
              <a:t>För hjälpmedel som ägs av regionen och är </a:t>
            </a:r>
            <a:r>
              <a:rPr lang="sv-SE" sz="2400" b="1" dirty="0"/>
              <a:t>fast monterade </a:t>
            </a:r>
            <a:r>
              <a:rPr lang="sv-SE" sz="2400" dirty="0"/>
              <a:t>ska berörd hjälpmedelsverksamhet kontaktas för att säkerställa att nedmontering/flytt/montering sker korrekt om barnet/eleven byter skola eller om hjälpmedlet behöver flyttas inom befintlig skola.</a:t>
            </a:r>
          </a:p>
          <a:p>
            <a:pPr marL="0" indent="0">
              <a:buNone/>
            </a:pPr>
            <a:endParaRPr lang="sv-SE" sz="2400" dirty="0"/>
          </a:p>
          <a:p>
            <a:r>
              <a:rPr lang="sv-SE" sz="2400" dirty="0"/>
              <a:t> Vid stadiebyte eller byte av skola står Region Västmanland för flyttkostnaden av fast monterade hjälpmedel. Vid övriga flyttar inom skolans lokaler enligt skolans önskemål står skolan för flyttkostnaden.</a:t>
            </a:r>
          </a:p>
          <a:p>
            <a:endParaRPr lang="sv-SE" sz="2400" dirty="0"/>
          </a:p>
          <a:p>
            <a:pPr marL="0" indent="0">
              <a:buNone/>
            </a:pPr>
            <a:endParaRPr lang="sv-SE" dirty="0"/>
          </a:p>
        </p:txBody>
      </p:sp>
      <p:sp>
        <p:nvSpPr>
          <p:cNvPr id="4" name="Platshållare för sidfot 3">
            <a:extLst>
              <a:ext uri="{FF2B5EF4-FFF2-40B4-BE49-F238E27FC236}">
                <a16:creationId xmlns:a16="http://schemas.microsoft.com/office/drawing/2014/main" id="{ACCBAD51-7EB6-4CCF-A326-455C92726272}"/>
              </a:ext>
            </a:extLst>
          </p:cNvPr>
          <p:cNvSpPr>
            <a:spLocks noGrp="1"/>
          </p:cNvSpPr>
          <p:nvPr>
            <p:ph type="ftr" sz="quarter" idx="11"/>
          </p:nvPr>
        </p:nvSpPr>
        <p:spPr/>
        <p:txBody>
          <a:bodyPr/>
          <a:lstStyle/>
          <a:p>
            <a:r>
              <a:rPr lang="sv-SE"/>
              <a:t>Liselotte Eriksson, Hjälpmedelsstrateg/projektledare</a:t>
            </a:r>
            <a:endParaRPr lang="sv-SE" dirty="0"/>
          </a:p>
        </p:txBody>
      </p:sp>
    </p:spTree>
    <p:extLst>
      <p:ext uri="{BB962C8B-B14F-4D97-AF65-F5344CB8AC3E}">
        <p14:creationId xmlns:p14="http://schemas.microsoft.com/office/powerpoint/2010/main" val="3317273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DA4EA3B-FE12-43D0-BD8E-8DBD22A4E93D}"/>
              </a:ext>
            </a:extLst>
          </p:cNvPr>
          <p:cNvSpPr>
            <a:spLocks noGrp="1"/>
          </p:cNvSpPr>
          <p:nvPr>
            <p:ph type="title"/>
          </p:nvPr>
        </p:nvSpPr>
        <p:spPr>
          <a:xfrm>
            <a:off x="1463852" y="719313"/>
            <a:ext cx="8162692" cy="357918"/>
          </a:xfrm>
        </p:spPr>
        <p:txBody>
          <a:bodyPr>
            <a:noAutofit/>
          </a:bodyPr>
          <a:lstStyle/>
          <a:p>
            <a:pPr algn="ctr"/>
            <a:r>
              <a:rPr lang="sv-SE" sz="2800" dirty="0"/>
              <a:t>Samverkan - Oenighet</a:t>
            </a:r>
          </a:p>
        </p:txBody>
      </p:sp>
      <p:sp>
        <p:nvSpPr>
          <p:cNvPr id="3" name="Platshållare för innehåll 2">
            <a:extLst>
              <a:ext uri="{FF2B5EF4-FFF2-40B4-BE49-F238E27FC236}">
                <a16:creationId xmlns:a16="http://schemas.microsoft.com/office/drawing/2014/main" id="{B43B433E-8590-4275-8291-0541824423A1}"/>
              </a:ext>
            </a:extLst>
          </p:cNvPr>
          <p:cNvSpPr>
            <a:spLocks noGrp="1"/>
          </p:cNvSpPr>
          <p:nvPr>
            <p:ph idx="1"/>
          </p:nvPr>
        </p:nvSpPr>
        <p:spPr>
          <a:xfrm>
            <a:off x="640080" y="1808572"/>
            <a:ext cx="9485227" cy="3972197"/>
          </a:xfrm>
        </p:spPr>
        <p:txBody>
          <a:bodyPr/>
          <a:lstStyle/>
          <a:p>
            <a:pPr marL="0" indent="0">
              <a:buNone/>
            </a:pPr>
            <a:r>
              <a:rPr lang="sv-SE" sz="2400" dirty="0"/>
              <a:t>Tvister löses i första hand på lokal chefsnivå mellan parterna. Barnet/elevens bästa ska vara i fokus. </a:t>
            </a:r>
          </a:p>
          <a:p>
            <a:pPr marL="0" indent="0">
              <a:buNone/>
            </a:pPr>
            <a:r>
              <a:rPr lang="sv-SE" sz="2400" dirty="0"/>
              <a:t>Vid fortsatt oenighet bör parterna för barnet/elevens bästa provisoriskt lösa problemet för att sedan lyfta ärendet till överordnad chefsnivå mellan parterna. Kan inte dessa lösa frågan förs frågan vidare till den politiska nivån.</a:t>
            </a:r>
          </a:p>
          <a:p>
            <a:endParaRPr lang="sv-SE" dirty="0"/>
          </a:p>
        </p:txBody>
      </p:sp>
      <p:sp>
        <p:nvSpPr>
          <p:cNvPr id="4" name="Platshållare för sidfot 3">
            <a:extLst>
              <a:ext uri="{FF2B5EF4-FFF2-40B4-BE49-F238E27FC236}">
                <a16:creationId xmlns:a16="http://schemas.microsoft.com/office/drawing/2014/main" id="{2C55CF92-BABB-4458-8488-7D521680BB7D}"/>
              </a:ext>
            </a:extLst>
          </p:cNvPr>
          <p:cNvSpPr>
            <a:spLocks noGrp="1"/>
          </p:cNvSpPr>
          <p:nvPr>
            <p:ph type="ftr" sz="quarter" idx="11"/>
          </p:nvPr>
        </p:nvSpPr>
        <p:spPr/>
        <p:txBody>
          <a:bodyPr/>
          <a:lstStyle/>
          <a:p>
            <a:r>
              <a:rPr lang="sv-SE"/>
              <a:t>Liselotte Eriksson, Hjälpmedelsstrateg/projektledare</a:t>
            </a:r>
            <a:endParaRPr lang="sv-SE" dirty="0"/>
          </a:p>
        </p:txBody>
      </p:sp>
      <p:pic>
        <p:nvPicPr>
          <p:cNvPr id="8" name="Bildobjekt 7">
            <a:extLst>
              <a:ext uri="{FF2B5EF4-FFF2-40B4-BE49-F238E27FC236}">
                <a16:creationId xmlns:a16="http://schemas.microsoft.com/office/drawing/2014/main" id="{45FD996B-D12E-49F6-85FA-32633137EF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46702" y="3656945"/>
            <a:ext cx="4109635" cy="2724867"/>
          </a:xfrm>
          <a:prstGeom prst="rect">
            <a:avLst/>
          </a:prstGeom>
        </p:spPr>
      </p:pic>
    </p:spTree>
    <p:extLst>
      <p:ext uri="{BB962C8B-B14F-4D97-AF65-F5344CB8AC3E}">
        <p14:creationId xmlns:p14="http://schemas.microsoft.com/office/powerpoint/2010/main" val="3639913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5ED7937E-2DBB-43AE-9936-38947F6B57D6}"/>
              </a:ext>
            </a:extLst>
          </p:cNvPr>
          <p:cNvSpPr>
            <a:spLocks noGrp="1"/>
          </p:cNvSpPr>
          <p:nvPr>
            <p:ph idx="1"/>
          </p:nvPr>
        </p:nvSpPr>
        <p:spPr>
          <a:xfrm>
            <a:off x="1927975" y="1396965"/>
            <a:ext cx="8162692" cy="4196439"/>
          </a:xfrm>
        </p:spPr>
        <p:txBody>
          <a:bodyPr/>
          <a:lstStyle/>
          <a:p>
            <a:pPr marL="0" indent="0">
              <a:buNone/>
            </a:pPr>
            <a:r>
              <a:rPr lang="sv-SE" dirty="0">
                <a:latin typeface="Comic Sans MS" panose="030F0702030302020204" pitchFamily="66" charset="0"/>
              </a:rPr>
              <a:t>Det finns nån’ av varje sort,</a:t>
            </a:r>
          </a:p>
          <a:p>
            <a:pPr marL="0" indent="0">
              <a:buNone/>
            </a:pPr>
            <a:r>
              <a:rPr lang="sv-SE" dirty="0">
                <a:latin typeface="Comic Sans MS" panose="030F0702030302020204" pitchFamily="66" charset="0"/>
              </a:rPr>
              <a:t>nån’ lång och nån’ är kort.</a:t>
            </a:r>
          </a:p>
          <a:p>
            <a:pPr marL="0" indent="0">
              <a:buNone/>
            </a:pPr>
            <a:r>
              <a:rPr lang="sv-SE" dirty="0">
                <a:latin typeface="Comic Sans MS" panose="030F0702030302020204" pitchFamily="66" charset="0"/>
              </a:rPr>
              <a:t>Nån’ mörk och nån’ är ljus,</a:t>
            </a:r>
          </a:p>
          <a:p>
            <a:pPr marL="0" indent="0">
              <a:buNone/>
            </a:pPr>
            <a:r>
              <a:rPr lang="sv-SE" dirty="0">
                <a:latin typeface="Comic Sans MS" panose="030F0702030302020204" pitchFamily="66" charset="0"/>
              </a:rPr>
              <a:t>nån’ gillar tysthet, nån’ annan gillar bus.</a:t>
            </a:r>
          </a:p>
          <a:p>
            <a:pPr marL="0" indent="0">
              <a:buNone/>
            </a:pPr>
            <a:r>
              <a:rPr lang="sv-SE" dirty="0">
                <a:latin typeface="Comic Sans MS" panose="030F0702030302020204" pitchFamily="66" charset="0"/>
              </a:rPr>
              <a:t>Nån’ kan springa, nån’ kan gunga</a:t>
            </a:r>
          </a:p>
          <a:p>
            <a:pPr marL="0" indent="0">
              <a:buNone/>
            </a:pPr>
            <a:r>
              <a:rPr lang="sv-SE" dirty="0">
                <a:latin typeface="Comic Sans MS" panose="030F0702030302020204" pitchFamily="66" charset="0"/>
              </a:rPr>
              <a:t>nån’ kan måla, nån kan sjunga.</a:t>
            </a:r>
          </a:p>
          <a:p>
            <a:pPr marL="0" indent="0">
              <a:buNone/>
            </a:pPr>
            <a:r>
              <a:rPr lang="sv-SE" dirty="0">
                <a:latin typeface="Comic Sans MS" panose="030F0702030302020204" pitchFamily="66" charset="0"/>
              </a:rPr>
              <a:t>Nån’ kan sy och nån’ kan spika</a:t>
            </a:r>
          </a:p>
          <a:p>
            <a:pPr marL="0" indent="0">
              <a:buNone/>
            </a:pPr>
            <a:r>
              <a:rPr lang="sv-SE" dirty="0">
                <a:latin typeface="Comic Sans MS" panose="030F0702030302020204" pitchFamily="66" charset="0"/>
              </a:rPr>
              <a:t>vilken tur att alla är olika!</a:t>
            </a:r>
          </a:p>
          <a:p>
            <a:pPr marL="0" indent="0">
              <a:buNone/>
            </a:pPr>
            <a:r>
              <a:rPr lang="sv-SE" dirty="0">
                <a:latin typeface="Comic Sans MS" panose="030F0702030302020204" pitchFamily="66" charset="0"/>
              </a:rPr>
              <a:t>Minns alltid att just du är unik</a:t>
            </a:r>
          </a:p>
          <a:p>
            <a:pPr marL="0" indent="0">
              <a:buNone/>
            </a:pPr>
            <a:r>
              <a:rPr lang="sv-SE" dirty="0">
                <a:latin typeface="Comic Sans MS" panose="030F0702030302020204" pitchFamily="66" charset="0"/>
              </a:rPr>
              <a:t>för ingen annan är dig lik!                              </a:t>
            </a:r>
            <a:r>
              <a:rPr lang="sv-SE" sz="1600" dirty="0">
                <a:latin typeface="Comic Sans MS" panose="030F0702030302020204" pitchFamily="66" charset="0"/>
              </a:rPr>
              <a:t>Författare: okänd elev</a:t>
            </a:r>
          </a:p>
          <a:p>
            <a:pPr marL="0" indent="0">
              <a:buNone/>
            </a:pPr>
            <a:endParaRPr lang="sv-SE" dirty="0">
              <a:latin typeface="Comic Sans MS" panose="030F0702030302020204" pitchFamily="66" charset="0"/>
            </a:endParaRPr>
          </a:p>
          <a:p>
            <a:pPr marL="0" indent="0">
              <a:buNone/>
            </a:pPr>
            <a:endParaRPr lang="sv-SE" dirty="0">
              <a:latin typeface="Comic Sans MS" panose="030F0702030302020204" pitchFamily="66" charset="0"/>
            </a:endParaRPr>
          </a:p>
          <a:p>
            <a:endParaRPr lang="sv-SE" sz="1400" dirty="0"/>
          </a:p>
        </p:txBody>
      </p:sp>
      <p:sp>
        <p:nvSpPr>
          <p:cNvPr id="4" name="Platshållare för sidfot 3">
            <a:extLst>
              <a:ext uri="{FF2B5EF4-FFF2-40B4-BE49-F238E27FC236}">
                <a16:creationId xmlns:a16="http://schemas.microsoft.com/office/drawing/2014/main" id="{6323A6A8-E507-4E1C-B5C8-5A3DC28A2E31}"/>
              </a:ext>
            </a:extLst>
          </p:cNvPr>
          <p:cNvSpPr>
            <a:spLocks noGrp="1"/>
          </p:cNvSpPr>
          <p:nvPr>
            <p:ph type="ftr" sz="quarter" idx="11"/>
          </p:nvPr>
        </p:nvSpPr>
        <p:spPr/>
        <p:txBody>
          <a:bodyPr/>
          <a:lstStyle/>
          <a:p>
            <a:r>
              <a:rPr lang="sv-SE"/>
              <a:t>Liselotte Eriksson, Hjälpmedelsstrateg/projektledare</a:t>
            </a:r>
            <a:endParaRPr lang="sv-SE" dirty="0"/>
          </a:p>
        </p:txBody>
      </p:sp>
    </p:spTree>
    <p:extLst>
      <p:ext uri="{BB962C8B-B14F-4D97-AF65-F5344CB8AC3E}">
        <p14:creationId xmlns:p14="http://schemas.microsoft.com/office/powerpoint/2010/main" val="340078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4F89D40-A066-4D8D-9BA3-535F106B62A1}"/>
              </a:ext>
            </a:extLst>
          </p:cNvPr>
          <p:cNvSpPr>
            <a:spLocks noGrp="1"/>
          </p:cNvSpPr>
          <p:nvPr>
            <p:ph type="title"/>
          </p:nvPr>
        </p:nvSpPr>
        <p:spPr>
          <a:xfrm>
            <a:off x="1996069" y="1393902"/>
            <a:ext cx="8162692" cy="580813"/>
          </a:xfrm>
        </p:spPr>
        <p:txBody>
          <a:bodyPr/>
          <a:lstStyle/>
          <a:p>
            <a:r>
              <a:rPr lang="sv-SE" dirty="0"/>
              <a:t>Skolöverenskommelse 2020</a:t>
            </a:r>
          </a:p>
        </p:txBody>
      </p:sp>
      <p:sp>
        <p:nvSpPr>
          <p:cNvPr id="4" name="Platshållare för sidfot 3">
            <a:extLst>
              <a:ext uri="{FF2B5EF4-FFF2-40B4-BE49-F238E27FC236}">
                <a16:creationId xmlns:a16="http://schemas.microsoft.com/office/drawing/2014/main" id="{51256139-72E3-4D5B-B25B-657362953524}"/>
              </a:ext>
            </a:extLst>
          </p:cNvPr>
          <p:cNvSpPr>
            <a:spLocks noGrp="1"/>
          </p:cNvSpPr>
          <p:nvPr>
            <p:ph type="ftr" sz="quarter" idx="11"/>
          </p:nvPr>
        </p:nvSpPr>
        <p:spPr/>
        <p:txBody>
          <a:bodyPr/>
          <a:lstStyle/>
          <a:p>
            <a:r>
              <a:rPr lang="sv-SE"/>
              <a:t>Liselotte Eriksson, Hjälpmedelsstrateg/projektledare</a:t>
            </a:r>
            <a:endParaRPr lang="sv-SE" dirty="0"/>
          </a:p>
        </p:txBody>
      </p:sp>
      <p:sp>
        <p:nvSpPr>
          <p:cNvPr id="7" name="Platshållare för innehåll 6">
            <a:extLst>
              <a:ext uri="{FF2B5EF4-FFF2-40B4-BE49-F238E27FC236}">
                <a16:creationId xmlns:a16="http://schemas.microsoft.com/office/drawing/2014/main" id="{F9947CA8-4FBF-4F83-A9D1-88A9BE226FFD}"/>
              </a:ext>
            </a:extLst>
          </p:cNvPr>
          <p:cNvSpPr>
            <a:spLocks noGrp="1"/>
          </p:cNvSpPr>
          <p:nvPr>
            <p:ph idx="1"/>
          </p:nvPr>
        </p:nvSpPr>
        <p:spPr>
          <a:xfrm>
            <a:off x="1894469" y="2229571"/>
            <a:ext cx="7930251" cy="1102909"/>
          </a:xfrm>
        </p:spPr>
        <p:txBody>
          <a:bodyPr/>
          <a:lstStyle/>
          <a:p>
            <a:r>
              <a:rPr lang="sv-SE" sz="2400" dirty="0">
                <a:solidFill>
                  <a:srgbClr val="000000"/>
                </a:solidFill>
              </a:rPr>
              <a:t>Revidering av gammal riktlinje från 2005 gällande ansvarsområde/kostnadsansvar för hjälpmedel i skolan mellan region Västmanland och länets kommuner</a:t>
            </a:r>
          </a:p>
          <a:p>
            <a:endParaRPr lang="sv-SE" sz="2400" dirty="0">
              <a:solidFill>
                <a:srgbClr val="000000"/>
              </a:solidFill>
            </a:endParaRPr>
          </a:p>
          <a:p>
            <a:r>
              <a:rPr lang="sv-SE" sz="2400" dirty="0"/>
              <a:t>Överenskommelsen 2020 omfattar alla hjälpmedelsområden utom ortopedtekniska hjälpmedel som alltid är personliga hjälpmedel.</a:t>
            </a:r>
          </a:p>
          <a:p>
            <a:endParaRPr lang="sv-SE" sz="2400" dirty="0">
              <a:solidFill>
                <a:srgbClr val="000000"/>
              </a:solidFill>
            </a:endParaRPr>
          </a:p>
          <a:p>
            <a:r>
              <a:rPr lang="sv-SE" sz="2400" dirty="0">
                <a:solidFill>
                  <a:srgbClr val="000000"/>
                </a:solidFill>
              </a:rPr>
              <a:t>Det är inget nytt utan vi har försökt tydliggöra ansvar, men framför allt påtala vikten av samverkan för barnet/elevens bästa</a:t>
            </a:r>
          </a:p>
          <a:p>
            <a:endParaRPr lang="sv-SE" dirty="0">
              <a:solidFill>
                <a:srgbClr val="000000"/>
              </a:solidFill>
              <a:latin typeface="Calibri" panose="020F0502020204030204" pitchFamily="34" charset="0"/>
            </a:endParaRPr>
          </a:p>
          <a:p>
            <a:pPr marL="0" indent="0">
              <a:buNone/>
            </a:pPr>
            <a:endParaRPr lang="sv-SE" dirty="0"/>
          </a:p>
        </p:txBody>
      </p:sp>
    </p:spTree>
    <p:extLst>
      <p:ext uri="{BB962C8B-B14F-4D97-AF65-F5344CB8AC3E}">
        <p14:creationId xmlns:p14="http://schemas.microsoft.com/office/powerpoint/2010/main" val="1228558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5335B4E5-9D43-4770-81DA-B69FF83DDBDC}"/>
              </a:ext>
            </a:extLst>
          </p:cNvPr>
          <p:cNvSpPr>
            <a:spLocks noGrp="1"/>
          </p:cNvSpPr>
          <p:nvPr>
            <p:ph idx="1"/>
          </p:nvPr>
        </p:nvSpPr>
        <p:spPr>
          <a:xfrm>
            <a:off x="941832" y="1320801"/>
            <a:ext cx="10168128" cy="5200072"/>
          </a:xfrm>
        </p:spPr>
        <p:txBody>
          <a:bodyPr/>
          <a:lstStyle/>
          <a:p>
            <a:pPr marL="0" indent="0">
              <a:buNone/>
            </a:pPr>
            <a:r>
              <a:rPr lang="sv-SE" b="1" dirty="0"/>
              <a:t>Utgått från i första hand:</a:t>
            </a:r>
          </a:p>
          <a:p>
            <a:pPr marL="0" indent="0">
              <a:buNone/>
            </a:pPr>
            <a:r>
              <a:rPr lang="sv-SE" sz="1800" dirty="0"/>
              <a:t>Skollag, SFS 2010:800 </a:t>
            </a:r>
            <a:r>
              <a:rPr lang="sv-SE" sz="1800" u="sng" dirty="0">
                <a:hlinkClick r:id="rId2"/>
              </a:rPr>
              <a:t>https://www.riksdagen.se/sv/dokument-lagar/dokument/svensk-forfattningssamling/skollag-2010800_sfs-2010-800</a:t>
            </a:r>
            <a:endParaRPr lang="sv-SE" sz="1800" dirty="0"/>
          </a:p>
          <a:p>
            <a:pPr marL="0" indent="0">
              <a:buNone/>
            </a:pPr>
            <a:r>
              <a:rPr lang="sv-SE" sz="1800" dirty="0"/>
              <a:t>Hälso- och sjukvårdslag, SFS 2017:30 </a:t>
            </a:r>
            <a:r>
              <a:rPr lang="sv-SE" sz="1800" u="sng" dirty="0">
                <a:hlinkClick r:id="rId3"/>
              </a:rPr>
              <a:t>https://www.riksdagen.se/sv/dokument-lagar/dokument/svensk-forfattningssamling/halso--och-sjukvardslag_sfs-2017-30</a:t>
            </a:r>
            <a:endParaRPr lang="sv-SE" sz="1800" u="sng" dirty="0"/>
          </a:p>
          <a:p>
            <a:pPr marL="0" indent="0">
              <a:buNone/>
            </a:pPr>
            <a:r>
              <a:rPr lang="sv-SE" sz="1800" dirty="0"/>
              <a:t>Statens offentliga utredningar kring Hjälpmedel SOU 2004:83 </a:t>
            </a:r>
          </a:p>
          <a:p>
            <a:pPr marL="0" indent="0">
              <a:buNone/>
            </a:pPr>
            <a:r>
              <a:rPr lang="sv-SE" sz="1800" dirty="0">
                <a:hlinkClick r:id="rId4"/>
              </a:rPr>
              <a:t>https://www.regeringen.se/rattsliga-dokument/statens-offentliga-utredningar/2004/08/sou-200483/</a:t>
            </a:r>
            <a:endParaRPr lang="sv-SE" sz="1800" dirty="0"/>
          </a:p>
          <a:p>
            <a:pPr marL="0" indent="0">
              <a:buNone/>
            </a:pPr>
            <a:r>
              <a:rPr lang="sv-SE" sz="1800" dirty="0"/>
              <a:t>FN:s konvention om barnets rättigheter, Barnkonventionen. </a:t>
            </a:r>
            <a:r>
              <a:rPr lang="sv-SE" sz="1800" u="sng" dirty="0">
                <a:hlinkClick r:id="rId5"/>
              </a:rPr>
              <a:t>https://www.barnombudsmannen.se/barnombudsmannen/barnkonventionen/</a:t>
            </a:r>
            <a:endParaRPr lang="sv-SE" sz="1800" dirty="0"/>
          </a:p>
          <a:p>
            <a:pPr marL="0" lvl="0" indent="0">
              <a:buNone/>
            </a:pPr>
            <a:r>
              <a:rPr lang="sv-SE" sz="1800" dirty="0"/>
              <a:t>FN:s konvention för personer med funktionsnedsättning</a:t>
            </a:r>
          </a:p>
          <a:p>
            <a:pPr marL="0" indent="0">
              <a:buNone/>
            </a:pPr>
            <a:r>
              <a:rPr lang="sv-SE" sz="1800" u="sng" dirty="0">
                <a:hlinkClick r:id="rId6"/>
              </a:rPr>
              <a:t>http://www.mfd.se/delaktighet/fns-konvention/</a:t>
            </a:r>
            <a:endParaRPr lang="sv-SE" sz="1800" u="sng" dirty="0"/>
          </a:p>
          <a:p>
            <a:pPr marL="0" indent="0">
              <a:buNone/>
            </a:pPr>
            <a:r>
              <a:rPr lang="sv-SE" sz="1800" dirty="0"/>
              <a:t>Hjälpmedelsinstitutets rapport 2008 ”Vems är ansvaret för hjälpmedel i skolan?” </a:t>
            </a:r>
            <a:r>
              <a:rPr lang="sv-SE" sz="1800" u="sng" dirty="0">
                <a:hlinkClick r:id="rId7"/>
              </a:rPr>
              <a:t>https://www.spsm.se/globalassets/uppsatser/uppsatser1/vems-ar-ansvaret-for-hjalpmedel-i-skolan.pdf</a:t>
            </a:r>
            <a:endParaRPr lang="sv-SE" sz="1800" u="sng" dirty="0"/>
          </a:p>
          <a:p>
            <a:pPr marL="0" indent="0">
              <a:buNone/>
            </a:pPr>
            <a:r>
              <a:rPr lang="sv-SE" dirty="0"/>
              <a:t>Hjälpmedelshandboken </a:t>
            </a:r>
            <a:r>
              <a:rPr lang="sv-SE" u="sng" dirty="0">
                <a:hlinkClick r:id="rId8"/>
              </a:rPr>
              <a:t>https://regionvastmanland.se/vardgivare/behandlingsstod/hjalpmedel/hjalpmedelshandboken/</a:t>
            </a:r>
            <a:endParaRPr lang="sv-SE" dirty="0"/>
          </a:p>
          <a:p>
            <a:pPr marL="0" indent="0">
              <a:buNone/>
            </a:pPr>
            <a:endParaRPr lang="sv-SE" sz="1800" dirty="0"/>
          </a:p>
          <a:p>
            <a:endParaRPr lang="sv-SE" dirty="0"/>
          </a:p>
        </p:txBody>
      </p:sp>
      <p:sp>
        <p:nvSpPr>
          <p:cNvPr id="4" name="Platshållare för sidfot 3">
            <a:extLst>
              <a:ext uri="{FF2B5EF4-FFF2-40B4-BE49-F238E27FC236}">
                <a16:creationId xmlns:a16="http://schemas.microsoft.com/office/drawing/2014/main" id="{7652CF95-2549-4C4C-864D-124626134EFE}"/>
              </a:ext>
            </a:extLst>
          </p:cNvPr>
          <p:cNvSpPr>
            <a:spLocks noGrp="1"/>
          </p:cNvSpPr>
          <p:nvPr>
            <p:ph type="ftr" sz="quarter" idx="11"/>
          </p:nvPr>
        </p:nvSpPr>
        <p:spPr/>
        <p:txBody>
          <a:bodyPr/>
          <a:lstStyle/>
          <a:p>
            <a:r>
              <a:rPr lang="sv-SE"/>
              <a:t>Liselotte Eriksson, Hjälpmedelsstrateg/projektledare</a:t>
            </a:r>
            <a:endParaRPr lang="sv-SE" dirty="0"/>
          </a:p>
        </p:txBody>
      </p:sp>
    </p:spTree>
    <p:extLst>
      <p:ext uri="{BB962C8B-B14F-4D97-AF65-F5344CB8AC3E}">
        <p14:creationId xmlns:p14="http://schemas.microsoft.com/office/powerpoint/2010/main" val="2269047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7ED2058C-0019-4FBD-B7C2-C94DF5776063}"/>
              </a:ext>
            </a:extLst>
          </p:cNvPr>
          <p:cNvSpPr>
            <a:spLocks noGrp="1"/>
          </p:cNvSpPr>
          <p:nvPr>
            <p:ph idx="1"/>
          </p:nvPr>
        </p:nvSpPr>
        <p:spPr>
          <a:xfrm>
            <a:off x="1801516" y="1670083"/>
            <a:ext cx="8836004" cy="3972197"/>
          </a:xfrm>
        </p:spPr>
        <p:txBody>
          <a:bodyPr/>
          <a:lstStyle/>
          <a:p>
            <a:pPr marL="0" indent="0">
              <a:buNone/>
            </a:pPr>
            <a:r>
              <a:rPr lang="sv-SE" sz="2400" dirty="0"/>
              <a:t>Det övergripande syftet: </a:t>
            </a:r>
          </a:p>
          <a:p>
            <a:pPr marL="0" indent="0">
              <a:buNone/>
            </a:pPr>
            <a:endParaRPr lang="sv-SE" sz="2400" dirty="0"/>
          </a:p>
          <a:p>
            <a:pPr marL="0" indent="0">
              <a:buNone/>
            </a:pPr>
            <a:r>
              <a:rPr lang="sv-SE" sz="2400" dirty="0"/>
              <a:t>• Att skapa förutsättning för att elever med funktionsnedsättning ska få tillgång till hjälpmedel i skolan </a:t>
            </a:r>
          </a:p>
          <a:p>
            <a:pPr marL="0" indent="0">
              <a:buNone/>
            </a:pPr>
            <a:r>
              <a:rPr lang="sv-SE" sz="2400" dirty="0"/>
              <a:t>• Att tillgodose barns och elevers rätt att utifrån sina egna förutsättningar utvecklas så långt som möjligt mot utbildningens mål</a:t>
            </a:r>
          </a:p>
          <a:p>
            <a:pPr marL="0" indent="0">
              <a:buNone/>
            </a:pPr>
            <a:endParaRPr lang="sv-SE" dirty="0"/>
          </a:p>
          <a:p>
            <a:pPr marL="0" indent="0">
              <a:buNone/>
            </a:pPr>
            <a:endParaRPr lang="sv-SE" dirty="0"/>
          </a:p>
          <a:p>
            <a:pPr marL="0" indent="0">
              <a:buNone/>
            </a:pPr>
            <a:endParaRPr lang="sv-SE" dirty="0"/>
          </a:p>
          <a:p>
            <a:endParaRPr lang="sv-SE" dirty="0"/>
          </a:p>
        </p:txBody>
      </p:sp>
      <p:sp>
        <p:nvSpPr>
          <p:cNvPr id="4" name="Platshållare för sidfot 3">
            <a:extLst>
              <a:ext uri="{FF2B5EF4-FFF2-40B4-BE49-F238E27FC236}">
                <a16:creationId xmlns:a16="http://schemas.microsoft.com/office/drawing/2014/main" id="{0A8B0B8F-2B08-4375-A7BF-B85F8386AE80}"/>
              </a:ext>
            </a:extLst>
          </p:cNvPr>
          <p:cNvSpPr>
            <a:spLocks noGrp="1"/>
          </p:cNvSpPr>
          <p:nvPr>
            <p:ph type="ftr" sz="quarter" idx="11"/>
          </p:nvPr>
        </p:nvSpPr>
        <p:spPr/>
        <p:txBody>
          <a:bodyPr/>
          <a:lstStyle/>
          <a:p>
            <a:r>
              <a:rPr lang="sv-SE"/>
              <a:t>Liselotte Eriksson, Hjälpmedelsstrateg/projektledare</a:t>
            </a:r>
            <a:endParaRPr lang="sv-SE" dirty="0"/>
          </a:p>
        </p:txBody>
      </p:sp>
    </p:spTree>
    <p:extLst>
      <p:ext uri="{BB962C8B-B14F-4D97-AF65-F5344CB8AC3E}">
        <p14:creationId xmlns:p14="http://schemas.microsoft.com/office/powerpoint/2010/main" val="516791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C5750A8E-158A-4BFF-A4B4-045B2F675C8B}"/>
              </a:ext>
            </a:extLst>
          </p:cNvPr>
          <p:cNvSpPr>
            <a:spLocks noGrp="1"/>
          </p:cNvSpPr>
          <p:nvPr>
            <p:ph idx="1"/>
          </p:nvPr>
        </p:nvSpPr>
        <p:spPr>
          <a:xfrm>
            <a:off x="2014654" y="1778818"/>
            <a:ext cx="8162692" cy="3972197"/>
          </a:xfrm>
        </p:spPr>
        <p:txBody>
          <a:bodyPr/>
          <a:lstStyle/>
          <a:p>
            <a:pPr marL="0" indent="0">
              <a:buNone/>
            </a:pPr>
            <a:r>
              <a:rPr lang="sv-SE" sz="2400" dirty="0"/>
              <a:t>Sjukvårdshuvudman och skolhuvudman har ett delat ansvar för barn/elever med funktionsnedsättning i behov av hjälpmedel i skolan. </a:t>
            </a:r>
          </a:p>
          <a:p>
            <a:r>
              <a:rPr lang="sv-SE" sz="2400" dirty="0"/>
              <a:t>Skolhuvudman ansvarar för att tillhandahålla en lärmiljö som är pedagogiskt, fysiskt och socialt tillgänglig och som främjar delaktighet.</a:t>
            </a:r>
          </a:p>
          <a:p>
            <a:r>
              <a:rPr lang="sv-SE" sz="2400" dirty="0"/>
              <a:t>Region Västmanland ansvarar för personliga hjälpmedel.</a:t>
            </a:r>
          </a:p>
          <a:p>
            <a:pPr marL="0" indent="0">
              <a:buNone/>
            </a:pPr>
            <a:endParaRPr lang="sv-SE" sz="2400" dirty="0"/>
          </a:p>
        </p:txBody>
      </p:sp>
      <p:sp>
        <p:nvSpPr>
          <p:cNvPr id="4" name="Platshållare för sidfot 3">
            <a:extLst>
              <a:ext uri="{FF2B5EF4-FFF2-40B4-BE49-F238E27FC236}">
                <a16:creationId xmlns:a16="http://schemas.microsoft.com/office/drawing/2014/main" id="{E794FB26-6E4F-4833-B8EA-6171336D83D6}"/>
              </a:ext>
            </a:extLst>
          </p:cNvPr>
          <p:cNvSpPr>
            <a:spLocks noGrp="1"/>
          </p:cNvSpPr>
          <p:nvPr>
            <p:ph type="ftr" sz="quarter" idx="11"/>
          </p:nvPr>
        </p:nvSpPr>
        <p:spPr/>
        <p:txBody>
          <a:bodyPr/>
          <a:lstStyle/>
          <a:p>
            <a:r>
              <a:rPr lang="sv-SE"/>
              <a:t>Liselotte Eriksson, Hjälpmedelsstrateg/projektledare</a:t>
            </a:r>
            <a:endParaRPr lang="sv-SE" dirty="0"/>
          </a:p>
        </p:txBody>
      </p:sp>
    </p:spTree>
    <p:extLst>
      <p:ext uri="{BB962C8B-B14F-4D97-AF65-F5344CB8AC3E}">
        <p14:creationId xmlns:p14="http://schemas.microsoft.com/office/powerpoint/2010/main" val="2736400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F2D8BDE-34B8-4297-8525-6BF843171993}"/>
              </a:ext>
            </a:extLst>
          </p:cNvPr>
          <p:cNvSpPr>
            <a:spLocks noGrp="1"/>
          </p:cNvSpPr>
          <p:nvPr>
            <p:ph type="title"/>
          </p:nvPr>
        </p:nvSpPr>
        <p:spPr>
          <a:xfrm>
            <a:off x="4229534" y="719313"/>
            <a:ext cx="2892626" cy="577138"/>
          </a:xfrm>
        </p:spPr>
        <p:txBody>
          <a:bodyPr>
            <a:normAutofit/>
          </a:bodyPr>
          <a:lstStyle/>
          <a:p>
            <a:r>
              <a:rPr lang="sv-SE" sz="2800" dirty="0"/>
              <a:t>Gränsdragning</a:t>
            </a:r>
          </a:p>
        </p:txBody>
      </p:sp>
      <p:sp>
        <p:nvSpPr>
          <p:cNvPr id="3" name="Platshållare för innehåll 2">
            <a:extLst>
              <a:ext uri="{FF2B5EF4-FFF2-40B4-BE49-F238E27FC236}">
                <a16:creationId xmlns:a16="http://schemas.microsoft.com/office/drawing/2014/main" id="{12B7A7D5-C4B9-4792-AA45-59C339CF97AE}"/>
              </a:ext>
            </a:extLst>
          </p:cNvPr>
          <p:cNvSpPr>
            <a:spLocks noGrp="1"/>
          </p:cNvSpPr>
          <p:nvPr>
            <p:ph idx="1"/>
          </p:nvPr>
        </p:nvSpPr>
        <p:spPr>
          <a:xfrm>
            <a:off x="1254388" y="1643062"/>
            <a:ext cx="9464411" cy="3972197"/>
          </a:xfrm>
        </p:spPr>
        <p:txBody>
          <a:bodyPr/>
          <a:lstStyle/>
          <a:p>
            <a:pPr marL="0" indent="0">
              <a:buNone/>
            </a:pPr>
            <a:r>
              <a:rPr lang="sv-SE" sz="2400" dirty="0"/>
              <a:t>Det delade ansvaret medför ibland gränsdragningsproblem som har till följd att barn/elever riskerar att få sina hjälpmedel senare än nödvändigt eller inte alls. </a:t>
            </a:r>
          </a:p>
          <a:p>
            <a:pPr marL="0" indent="0">
              <a:buNone/>
            </a:pPr>
            <a:r>
              <a:rPr lang="sv-SE" sz="2400" dirty="0"/>
              <a:t>Det är svårt att entydigt definiera vad som är ett personligt förskrivet hjälpmedel eller ett hjälpmedel som bidrar till en miljö som är pedagogiskt, fysiskt och socialt tillgänglig.</a:t>
            </a:r>
          </a:p>
          <a:p>
            <a:pPr marL="0" indent="0">
              <a:buNone/>
            </a:pPr>
            <a:endParaRPr lang="sv-SE" sz="2400" dirty="0"/>
          </a:p>
          <a:p>
            <a:r>
              <a:rPr lang="sv-SE" sz="2400" dirty="0"/>
              <a:t>Vid de åtgärder som rör barnet/eleven ska i första hand beaktas vad som bedöms vara barnets/elevens bästa och avgöras i varje enskilt fall.</a:t>
            </a:r>
          </a:p>
          <a:p>
            <a:endParaRPr lang="sv-SE" sz="2400" b="1" dirty="0"/>
          </a:p>
        </p:txBody>
      </p:sp>
      <p:sp>
        <p:nvSpPr>
          <p:cNvPr id="4" name="Platshållare för sidfot 3">
            <a:extLst>
              <a:ext uri="{FF2B5EF4-FFF2-40B4-BE49-F238E27FC236}">
                <a16:creationId xmlns:a16="http://schemas.microsoft.com/office/drawing/2014/main" id="{55864AC9-5C1C-40B7-A47A-D3889C4A8782}"/>
              </a:ext>
            </a:extLst>
          </p:cNvPr>
          <p:cNvSpPr>
            <a:spLocks noGrp="1"/>
          </p:cNvSpPr>
          <p:nvPr>
            <p:ph type="ftr" sz="quarter" idx="11"/>
          </p:nvPr>
        </p:nvSpPr>
        <p:spPr/>
        <p:txBody>
          <a:bodyPr/>
          <a:lstStyle/>
          <a:p>
            <a:r>
              <a:rPr lang="sv-SE"/>
              <a:t>Liselotte Eriksson, Hjälpmedelsstrateg/projektledare</a:t>
            </a:r>
            <a:endParaRPr lang="sv-SE" dirty="0"/>
          </a:p>
        </p:txBody>
      </p:sp>
    </p:spTree>
    <p:extLst>
      <p:ext uri="{BB962C8B-B14F-4D97-AF65-F5344CB8AC3E}">
        <p14:creationId xmlns:p14="http://schemas.microsoft.com/office/powerpoint/2010/main" val="1136477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675F54F-7EA3-4774-B209-FE6D557E9E55}"/>
              </a:ext>
            </a:extLst>
          </p:cNvPr>
          <p:cNvSpPr>
            <a:spLocks noGrp="1"/>
          </p:cNvSpPr>
          <p:nvPr>
            <p:ph type="title"/>
          </p:nvPr>
        </p:nvSpPr>
        <p:spPr>
          <a:xfrm>
            <a:off x="2142373" y="826974"/>
            <a:ext cx="8162692" cy="453186"/>
          </a:xfrm>
        </p:spPr>
        <p:txBody>
          <a:bodyPr>
            <a:normAutofit/>
          </a:bodyPr>
          <a:lstStyle/>
          <a:p>
            <a:pPr algn="ctr"/>
            <a:r>
              <a:rPr lang="sv-SE" sz="2800" dirty="0"/>
              <a:t>Samverkan</a:t>
            </a:r>
          </a:p>
        </p:txBody>
      </p:sp>
      <p:sp>
        <p:nvSpPr>
          <p:cNvPr id="3" name="Platshållare för innehåll 2">
            <a:extLst>
              <a:ext uri="{FF2B5EF4-FFF2-40B4-BE49-F238E27FC236}">
                <a16:creationId xmlns:a16="http://schemas.microsoft.com/office/drawing/2014/main" id="{72777174-2BFF-40F2-AA00-EA9D92FC211F}"/>
              </a:ext>
            </a:extLst>
          </p:cNvPr>
          <p:cNvSpPr>
            <a:spLocks noGrp="1"/>
          </p:cNvSpPr>
          <p:nvPr>
            <p:ph idx="1"/>
          </p:nvPr>
        </p:nvSpPr>
        <p:spPr>
          <a:xfrm>
            <a:off x="1670425" y="1513246"/>
            <a:ext cx="8162692" cy="3831507"/>
          </a:xfrm>
        </p:spPr>
        <p:txBody>
          <a:bodyPr/>
          <a:lstStyle/>
          <a:p>
            <a:pPr marL="0" indent="0">
              <a:buNone/>
            </a:pPr>
            <a:r>
              <a:rPr lang="sv-SE" sz="2400" dirty="0"/>
              <a:t>Samverkan kring elevens/barnets behov ska ske med utgångspunkt i de olika huvudmännens yrkesprofession, kompetens och ansvarsområde. Råd till barn/elev/anhörig ges inom den egna yrkeskompetensen och ansvarsområde. </a:t>
            </a:r>
          </a:p>
          <a:p>
            <a:pPr marL="0" indent="0">
              <a:buNone/>
            </a:pPr>
            <a:endParaRPr lang="sv-SE" sz="2400" dirty="0"/>
          </a:p>
          <a:p>
            <a:pPr marL="0" indent="0">
              <a:buNone/>
            </a:pPr>
            <a:r>
              <a:rPr lang="sv-SE" sz="2400" dirty="0"/>
              <a:t>Samverkan är särskilt viktig när hjälpmedel från båda parterna ska fungera tillsammans.</a:t>
            </a:r>
          </a:p>
          <a:p>
            <a:pPr marL="0" indent="0">
              <a:buNone/>
            </a:pPr>
            <a:endParaRPr lang="sv-SE" sz="2400" dirty="0"/>
          </a:p>
          <a:p>
            <a:pPr marL="0" indent="0">
              <a:buNone/>
            </a:pPr>
            <a:r>
              <a:rPr lang="sv-SE" sz="2400" dirty="0"/>
              <a:t>Elevhälsan och/eller barnet/elevens pedagog ska vara naturliga kontakter och samverka med regionens förskrivare och tekniker vid behov av förskrivning av personliga hjälpmedel, leveranser och reparationer. </a:t>
            </a:r>
          </a:p>
          <a:p>
            <a:pPr marL="0" indent="0">
              <a:buNone/>
            </a:pPr>
            <a:endParaRPr lang="sv-SE" dirty="0"/>
          </a:p>
        </p:txBody>
      </p:sp>
      <p:sp>
        <p:nvSpPr>
          <p:cNvPr id="4" name="Platshållare för sidfot 3">
            <a:extLst>
              <a:ext uri="{FF2B5EF4-FFF2-40B4-BE49-F238E27FC236}">
                <a16:creationId xmlns:a16="http://schemas.microsoft.com/office/drawing/2014/main" id="{E9BEE0F5-67E3-4270-960A-4208C60FA289}"/>
              </a:ext>
            </a:extLst>
          </p:cNvPr>
          <p:cNvSpPr>
            <a:spLocks noGrp="1"/>
          </p:cNvSpPr>
          <p:nvPr>
            <p:ph type="ftr" sz="quarter" idx="11"/>
          </p:nvPr>
        </p:nvSpPr>
        <p:spPr/>
        <p:txBody>
          <a:bodyPr/>
          <a:lstStyle/>
          <a:p>
            <a:r>
              <a:rPr lang="sv-SE"/>
              <a:t>Liselotte Eriksson, Hjälpmedelsstrateg/projektledare</a:t>
            </a:r>
            <a:endParaRPr lang="sv-SE" dirty="0"/>
          </a:p>
        </p:txBody>
      </p:sp>
      <p:pic>
        <p:nvPicPr>
          <p:cNvPr id="5" name="Bildobjekt 4">
            <a:extLst>
              <a:ext uri="{FF2B5EF4-FFF2-40B4-BE49-F238E27FC236}">
                <a16:creationId xmlns:a16="http://schemas.microsoft.com/office/drawing/2014/main" id="{4F313D3C-FAE2-4BA4-BDF3-A99F5A820182}"/>
              </a:ext>
            </a:extLst>
          </p:cNvPr>
          <p:cNvPicPr>
            <a:picLocks noChangeAspect="1"/>
          </p:cNvPicPr>
          <p:nvPr/>
        </p:nvPicPr>
        <p:blipFill>
          <a:blip r:embed="rId2"/>
          <a:stretch>
            <a:fillRect/>
          </a:stretch>
        </p:blipFill>
        <p:spPr>
          <a:xfrm>
            <a:off x="9645598" y="4353360"/>
            <a:ext cx="2143125" cy="2143125"/>
          </a:xfrm>
          <a:prstGeom prst="rect">
            <a:avLst/>
          </a:prstGeom>
        </p:spPr>
      </p:pic>
    </p:spTree>
    <p:extLst>
      <p:ext uri="{BB962C8B-B14F-4D97-AF65-F5344CB8AC3E}">
        <p14:creationId xmlns:p14="http://schemas.microsoft.com/office/powerpoint/2010/main" val="1764163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1978665-4C3E-4DF5-B656-DBC7D961FFBF}"/>
              </a:ext>
            </a:extLst>
          </p:cNvPr>
          <p:cNvSpPr>
            <a:spLocks noGrp="1"/>
          </p:cNvSpPr>
          <p:nvPr>
            <p:ph type="title"/>
          </p:nvPr>
        </p:nvSpPr>
        <p:spPr>
          <a:xfrm>
            <a:off x="1996069" y="719313"/>
            <a:ext cx="8162692" cy="573443"/>
          </a:xfrm>
        </p:spPr>
        <p:txBody>
          <a:bodyPr>
            <a:normAutofit/>
          </a:bodyPr>
          <a:lstStyle/>
          <a:p>
            <a:pPr algn="ctr"/>
            <a:r>
              <a:rPr lang="sv-SE" sz="2800" dirty="0"/>
              <a:t>Definition av hjälpmedel</a:t>
            </a:r>
          </a:p>
        </p:txBody>
      </p:sp>
      <p:sp>
        <p:nvSpPr>
          <p:cNvPr id="3" name="Platshållare för innehåll 2">
            <a:extLst>
              <a:ext uri="{FF2B5EF4-FFF2-40B4-BE49-F238E27FC236}">
                <a16:creationId xmlns:a16="http://schemas.microsoft.com/office/drawing/2014/main" id="{5C4CA372-4C68-464B-996F-DFA80CAFEBA6}"/>
              </a:ext>
            </a:extLst>
          </p:cNvPr>
          <p:cNvSpPr>
            <a:spLocks noGrp="1"/>
          </p:cNvSpPr>
          <p:nvPr>
            <p:ph idx="1"/>
          </p:nvPr>
        </p:nvSpPr>
        <p:spPr>
          <a:xfrm>
            <a:off x="1865568" y="1689095"/>
            <a:ext cx="8162692" cy="3972197"/>
          </a:xfrm>
        </p:spPr>
        <p:txBody>
          <a:bodyPr/>
          <a:lstStyle/>
          <a:p>
            <a:pPr marL="0" indent="0">
              <a:buNone/>
            </a:pPr>
            <a:r>
              <a:rPr lang="sv-SE" sz="2400" dirty="0"/>
              <a:t>Överenskommelsen är inte detaljstyrd      </a:t>
            </a:r>
          </a:p>
          <a:p>
            <a:pPr marL="0" indent="0">
              <a:buNone/>
            </a:pPr>
            <a:endParaRPr lang="sv-SE" sz="2400" dirty="0"/>
          </a:p>
          <a:p>
            <a:pPr marL="0" indent="0">
              <a:buNone/>
            </a:pPr>
            <a:r>
              <a:rPr lang="sv-SE" sz="2400" dirty="0"/>
              <a:t>En entydig definition av vad som är ett personligt förskrivet hjälpmedel eller hjälpmedel som bidrar till en lärmiljö som är pedagogiskt, fysiskt och socialt tillgänglig och som främjar delaktighet är svår att göra.</a:t>
            </a:r>
          </a:p>
          <a:p>
            <a:pPr marL="0" indent="0">
              <a:buNone/>
            </a:pPr>
            <a:endParaRPr lang="sv-SE" sz="2400" dirty="0"/>
          </a:p>
        </p:txBody>
      </p:sp>
      <p:sp>
        <p:nvSpPr>
          <p:cNvPr id="4" name="Platshållare för sidfot 3">
            <a:extLst>
              <a:ext uri="{FF2B5EF4-FFF2-40B4-BE49-F238E27FC236}">
                <a16:creationId xmlns:a16="http://schemas.microsoft.com/office/drawing/2014/main" id="{4846F84C-EF7F-4D57-9C3F-210183261DBD}"/>
              </a:ext>
            </a:extLst>
          </p:cNvPr>
          <p:cNvSpPr>
            <a:spLocks noGrp="1"/>
          </p:cNvSpPr>
          <p:nvPr>
            <p:ph type="ftr" sz="quarter" idx="11"/>
          </p:nvPr>
        </p:nvSpPr>
        <p:spPr/>
        <p:txBody>
          <a:bodyPr/>
          <a:lstStyle/>
          <a:p>
            <a:r>
              <a:rPr lang="sv-SE"/>
              <a:t>Liselotte Eriksson, Hjälpmedelsstrateg/projektledare</a:t>
            </a:r>
            <a:endParaRPr lang="sv-SE" dirty="0"/>
          </a:p>
        </p:txBody>
      </p:sp>
      <p:pic>
        <p:nvPicPr>
          <p:cNvPr id="6" name="Bildobjekt 5" descr="En bild som visar vägg, inomhus, träningsanordning&#10;&#10;Automatiskt genererad beskrivning">
            <a:extLst>
              <a:ext uri="{FF2B5EF4-FFF2-40B4-BE49-F238E27FC236}">
                <a16:creationId xmlns:a16="http://schemas.microsoft.com/office/drawing/2014/main" id="{A092E708-CF7B-4746-B891-072A777CC00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9469499" y="3513012"/>
            <a:ext cx="1914455" cy="2886364"/>
          </a:xfrm>
          <a:prstGeom prst="rect">
            <a:avLst/>
          </a:prstGeom>
        </p:spPr>
      </p:pic>
    </p:spTree>
    <p:extLst>
      <p:ext uri="{BB962C8B-B14F-4D97-AF65-F5344CB8AC3E}">
        <p14:creationId xmlns:p14="http://schemas.microsoft.com/office/powerpoint/2010/main" val="399331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Region Västmanland Medarbetare">
  <a:themeElements>
    <a:clrScheme name="ltv attraktivarbetsgivare">
      <a:dk1>
        <a:sysClr val="windowText" lastClr="000000"/>
      </a:dk1>
      <a:lt1>
        <a:sysClr val="window" lastClr="FFFFFF"/>
      </a:lt1>
      <a:dk2>
        <a:srgbClr val="000000"/>
      </a:dk2>
      <a:lt2>
        <a:srgbClr val="FFFFFF"/>
      </a:lt2>
      <a:accent1>
        <a:srgbClr val="CF142B"/>
      </a:accent1>
      <a:accent2>
        <a:srgbClr val="CF142B"/>
      </a:accent2>
      <a:accent3>
        <a:srgbClr val="CF142B"/>
      </a:accent3>
      <a:accent4>
        <a:srgbClr val="CF142B"/>
      </a:accent4>
      <a:accent5>
        <a:srgbClr val="CF142B"/>
      </a:accent5>
      <a:accent6>
        <a:srgbClr val="CF142B"/>
      </a:accent6>
      <a:hlink>
        <a:srgbClr val="A5A5A5"/>
      </a:hlink>
      <a:folHlink>
        <a:srgbClr val="BFBFBF"/>
      </a:folHlink>
    </a:clrScheme>
    <a:fontScheme name="ltv attraktiv">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tv_attraktivarbetsgivare_v10" id="{C89DF3A4-0F3D-4889-82D1-9A52422C2AFF}" vid="{5529674B-7F77-47DD-9375-CA6717CA5E73}"/>
    </a:ext>
  </a:extLst>
</a:theme>
</file>

<file path=ppt/theme/theme2.xml><?xml version="1.0" encoding="utf-8"?>
<a:theme xmlns:a="http://schemas.openxmlformats.org/drawingml/2006/main" name="Region Västmanland Allmän Ren">
  <a:themeElements>
    <a:clrScheme name="ltv attraktivarbetsgivare">
      <a:dk1>
        <a:sysClr val="windowText" lastClr="000000"/>
      </a:dk1>
      <a:lt1>
        <a:sysClr val="window" lastClr="FFFFFF"/>
      </a:lt1>
      <a:dk2>
        <a:srgbClr val="000000"/>
      </a:dk2>
      <a:lt2>
        <a:srgbClr val="FFFFFF"/>
      </a:lt2>
      <a:accent1>
        <a:srgbClr val="CF142B"/>
      </a:accent1>
      <a:accent2>
        <a:srgbClr val="CF142B"/>
      </a:accent2>
      <a:accent3>
        <a:srgbClr val="CF142B"/>
      </a:accent3>
      <a:accent4>
        <a:srgbClr val="CF142B"/>
      </a:accent4>
      <a:accent5>
        <a:srgbClr val="CF142B"/>
      </a:accent5>
      <a:accent6>
        <a:srgbClr val="CF142B"/>
      </a:accent6>
      <a:hlink>
        <a:srgbClr val="A5A5A5"/>
      </a:hlink>
      <a:folHlink>
        <a:srgbClr val="BFBFBF"/>
      </a:folHlink>
    </a:clrScheme>
    <a:fontScheme name="ltv attraktiv">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tv_attraktivarbetsgivare_v10" id="{C89DF3A4-0F3D-4889-82D1-9A52422C2AFF}" vid="{5529674B-7F77-47DD-9375-CA6717CA5E73}"/>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Region_Vastmanland-ppt_tema_v2</Template>
  <TotalTime>261</TotalTime>
  <Words>1102</Words>
  <Application>Microsoft Office PowerPoint</Application>
  <PresentationFormat>Bredbild</PresentationFormat>
  <Paragraphs>112</Paragraphs>
  <Slides>14</Slides>
  <Notes>4</Notes>
  <HiddenSlides>0</HiddenSlides>
  <MMClips>0</MMClips>
  <ScaleCrop>false</ScaleCrop>
  <HeadingPairs>
    <vt:vector size="6" baseType="variant">
      <vt:variant>
        <vt:lpstr>Använt teckensnitt</vt:lpstr>
      </vt:variant>
      <vt:variant>
        <vt:i4>4</vt:i4>
      </vt:variant>
      <vt:variant>
        <vt:lpstr>Tema</vt:lpstr>
      </vt:variant>
      <vt:variant>
        <vt:i4>2</vt:i4>
      </vt:variant>
      <vt:variant>
        <vt:lpstr>Bildrubriker</vt:lpstr>
      </vt:variant>
      <vt:variant>
        <vt:i4>14</vt:i4>
      </vt:variant>
    </vt:vector>
  </HeadingPairs>
  <TitlesOfParts>
    <vt:vector size="20" baseType="lpstr">
      <vt:lpstr>Arial</vt:lpstr>
      <vt:lpstr>Calibri</vt:lpstr>
      <vt:lpstr>Comic Sans MS</vt:lpstr>
      <vt:lpstr>Wingdings</vt:lpstr>
      <vt:lpstr>Region Västmanland Medarbetare</vt:lpstr>
      <vt:lpstr>Region Västmanland Allmän Ren</vt:lpstr>
      <vt:lpstr>Överenskommelse hjälpmedel i skolan i Västmanland från förskola till gymnasieskola</vt:lpstr>
      <vt:lpstr>PowerPoint-presentation</vt:lpstr>
      <vt:lpstr>Skolöverenskommelse 2020</vt:lpstr>
      <vt:lpstr>PowerPoint-presentation</vt:lpstr>
      <vt:lpstr>PowerPoint-presentation</vt:lpstr>
      <vt:lpstr>PowerPoint-presentation</vt:lpstr>
      <vt:lpstr>Gränsdragning</vt:lpstr>
      <vt:lpstr>Samverkan</vt:lpstr>
      <vt:lpstr>Definition av hjälpmedel</vt:lpstr>
      <vt:lpstr>Regionens ansvar - Personliga hjälpmedel </vt:lpstr>
      <vt:lpstr>Skolans ansvar </vt:lpstr>
      <vt:lpstr>Framförhållning och samverkan</vt:lpstr>
      <vt:lpstr>Flytt av hjälpmedel</vt:lpstr>
      <vt:lpstr>Samverkan - Oenighet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Liselotte Eriksson</dc:creator>
  <cp:lastModifiedBy>Liselotte Eriksson</cp:lastModifiedBy>
  <cp:revision>78</cp:revision>
  <dcterms:created xsi:type="dcterms:W3CDTF">2017-04-20T05:49:20Z</dcterms:created>
  <dcterms:modified xsi:type="dcterms:W3CDTF">2020-11-03T09:54:49Z</dcterms:modified>
</cp:coreProperties>
</file>