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 id="2147483683" r:id="rId3"/>
    <p:sldMasterId id="2147483676" r:id="rId4"/>
    <p:sldMasterId id="2147483710" r:id="rId5"/>
    <p:sldMasterId id="2147483718" r:id="rId6"/>
  </p:sldMasterIdLst>
  <p:notesMasterIdLst>
    <p:notesMasterId r:id="rId17"/>
  </p:notesMasterIdLst>
  <p:sldIdLst>
    <p:sldId id="1252" r:id="rId7"/>
    <p:sldId id="1188" r:id="rId8"/>
    <p:sldId id="1255" r:id="rId9"/>
    <p:sldId id="1205" r:id="rId10"/>
    <p:sldId id="283" r:id="rId11"/>
    <p:sldId id="1227" r:id="rId12"/>
    <p:sldId id="1240" r:id="rId13"/>
    <p:sldId id="301" r:id="rId14"/>
    <p:sldId id="293" r:id="rId15"/>
    <p:sldId id="1226"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Fredin" initials="SF" lastIdx="1" clrIdx="0">
    <p:extLst>
      <p:ext uri="{19B8F6BF-5375-455C-9EA6-DF929625EA0E}">
        <p15:presenceInfo xmlns:p15="http://schemas.microsoft.com/office/powerpoint/2012/main" userId="S::sara.fredin@regionvastmanland.se::6f9a9779-19db-4a29-8ace-abc049855905" providerId="AD"/>
      </p:ext>
    </p:extLst>
  </p:cmAuthor>
  <p:cmAuthor id="2" name="Jonas Ekström" initials="JE" lastIdx="3" clrIdx="1">
    <p:extLst>
      <p:ext uri="{19B8F6BF-5375-455C-9EA6-DF929625EA0E}">
        <p15:presenceInfo xmlns:p15="http://schemas.microsoft.com/office/powerpoint/2012/main" userId="S::jonas.ekstrom@regionvastmanland.se::93372d5d-2d58-47f4-8105-778f4ae96f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9D94"/>
    <a:srgbClr val="F5AE30"/>
    <a:srgbClr val="4185B5"/>
    <a:srgbClr val="5E5E5E"/>
    <a:srgbClr val="DE0A2C"/>
    <a:srgbClr val="660066"/>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23" autoAdjust="0"/>
    <p:restoredTop sz="93686" autoAdjust="0"/>
  </p:normalViewPr>
  <p:slideViewPr>
    <p:cSldViewPr snapToGrid="0">
      <p:cViewPr varScale="1">
        <p:scale>
          <a:sx n="62" d="100"/>
          <a:sy n="62" d="100"/>
        </p:scale>
        <p:origin x="776" y="52"/>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B86DF-15F9-4D40-82D3-CD2657FE67DE}" type="datetimeFigureOut">
              <a:rPr lang="sv-SE" smtClean="0"/>
              <a:t>2022-11-18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56DA7-EF79-41BB-803E-4652E5265602}" type="slidenum">
              <a:rPr lang="sv-SE" smtClean="0"/>
              <a:t>‹#›</a:t>
            </a:fld>
            <a:endParaRPr lang="sv-SE"/>
          </a:p>
        </p:txBody>
      </p:sp>
    </p:spTree>
    <p:extLst>
      <p:ext uri="{BB962C8B-B14F-4D97-AF65-F5344CB8AC3E}">
        <p14:creationId xmlns:p14="http://schemas.microsoft.com/office/powerpoint/2010/main" val="1022643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A856DA7-EF79-41BB-803E-4652E5265602}" type="slidenum">
              <a:rPr lang="sv-SE" smtClean="0"/>
              <a:t>2</a:t>
            </a:fld>
            <a:endParaRPr lang="sv-SE"/>
          </a:p>
        </p:txBody>
      </p:sp>
    </p:spTree>
    <p:extLst>
      <p:ext uri="{BB962C8B-B14F-4D97-AF65-F5344CB8AC3E}">
        <p14:creationId xmlns:p14="http://schemas.microsoft.com/office/powerpoint/2010/main" val="3242078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A856DA7-EF79-41BB-803E-4652E5265602}" type="slidenum">
              <a:rPr lang="sv-SE" smtClean="0"/>
              <a:t>3</a:t>
            </a:fld>
            <a:endParaRPr lang="sv-SE"/>
          </a:p>
        </p:txBody>
      </p:sp>
    </p:spTree>
    <p:extLst>
      <p:ext uri="{BB962C8B-B14F-4D97-AF65-F5344CB8AC3E}">
        <p14:creationId xmlns:p14="http://schemas.microsoft.com/office/powerpoint/2010/main" val="3987227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ts val="1200"/>
              </a:lnSpc>
              <a:spcAft>
                <a:spcPts val="10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En av de stora riktningarna i utvecklingen av välfärden är omställningen till Nära vård. Den är nödvändig för att klara att leverera hälso- och sjukvård och omsorg i framtiden, och utmanar också våra nuvarande sätt att styra och leda.</a:t>
            </a:r>
          </a:p>
          <a:p>
            <a:pPr>
              <a:lnSpc>
                <a:spcPts val="1200"/>
              </a:lnSpc>
              <a:spcAft>
                <a:spcPts val="10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Vår omvärld ändras i en rasande takt. Flera faktorer påverkar vårt sätt att leda och styra utvecklingen av välfärden. Befolkningens behov, beteenden och förväntningar förändras. Allt fler personer lever med en eller flera kroniska sjukdomar, samtidigt som den demografiska utvecklingen innebär att vi blir allt färre i arbetsför ålder i relation till den åldrande befolkningen med stora vård och omsorgsbehov. </a:t>
            </a:r>
          </a:p>
          <a:p>
            <a:pPr>
              <a:lnSpc>
                <a:spcPts val="1200"/>
              </a:lnSpc>
              <a:spcAft>
                <a:spcPts val="10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Digitaliseringen och utvecklingen mot ett samhälle där jämlikhet och valfrihet är centrala värderingar driver också förändrade beteenden och förväntningar. Som invånare utgår vi ifrån att få träffsäkra välfärdstjänster utformade efter våra behov, levererade på sätt och tider som passar oss.   </a:t>
            </a:r>
          </a:p>
          <a:p>
            <a:pPr>
              <a:lnSpc>
                <a:spcPts val="1200"/>
              </a:lnSpc>
              <a:spcAft>
                <a:spcPts val="1000"/>
              </a:spcAft>
            </a:pP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Mot denna bakgrund behöver vi utveckla nya tjänster och arbetssätt samt leda tillsammans i system, snarare än enbart i våra enskilda organisationer, samt </a:t>
            </a:r>
            <a:r>
              <a:rPr lang="sv-SE" sz="1800" dirty="0" err="1">
                <a:effectLst/>
                <a:latin typeface="Times New Roman" panose="02020603050405020304" pitchFamily="18" charset="0"/>
                <a:ea typeface="Times New Roman" panose="02020603050405020304" pitchFamily="18" charset="0"/>
                <a:cs typeface="Times New Roman" panose="02020603050405020304" pitchFamily="18" charset="0"/>
              </a:rPr>
              <a:t>samskapa</a:t>
            </a:r>
            <a:r>
              <a:rPr lang="sv-SE" sz="1800" dirty="0">
                <a:effectLst/>
                <a:latin typeface="Times New Roman" panose="02020603050405020304" pitchFamily="18" charset="0"/>
                <a:ea typeface="Times New Roman" panose="02020603050405020304" pitchFamily="18" charset="0"/>
                <a:cs typeface="Times New Roman" panose="02020603050405020304" pitchFamily="18" charset="0"/>
              </a:rPr>
              <a:t> med invånare, patienter och närstående.</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1CC0A0-101B-415F-89A6-F115079041E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464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Vad är det vi rustar oss för och varför behövs ett modigt ledarskap? Vi går</a:t>
            </a:r>
            <a:r>
              <a:rPr lang="sv-SE" baseline="0" dirty="0"/>
              <a:t> i en r</a:t>
            </a:r>
            <a:r>
              <a:rPr lang="sv-SE" dirty="0"/>
              <a:t>iktning</a:t>
            </a:r>
            <a:r>
              <a:rPr lang="sv-SE" baseline="0" dirty="0"/>
              <a:t> vi inte gjort förut, vi bryter ny mark vi behöver lära om och vara engagerade över lång tid. Varför gör vi detta? För allas vår skull, våra barn våra föräldrar, tillsammans för att vara proaktiva hälsofrämjande och får </a:t>
            </a:r>
            <a:r>
              <a:rPr lang="sv-SE" baseline="0" dirty="0" err="1"/>
              <a:t>upplvea</a:t>
            </a:r>
            <a:r>
              <a:rPr lang="sv-SE" baseline="0" dirty="0"/>
              <a:t> arbetsglädje och den nytta som blir när Samordning sker utifrån personens fokus! Det innebär väl att samordningen kommer först? som det vi såg och hörde om I Alaska.. Familjens vård, teamet, psyke </a:t>
            </a:r>
            <a:r>
              <a:rPr lang="sv-SE" baseline="0" dirty="0" err="1"/>
              <a:t>soma</a:t>
            </a:r>
            <a:r>
              <a:rPr lang="sv-SE" baseline="0" dirty="0"/>
              <a:t> i samma..   </a:t>
            </a:r>
          </a:p>
          <a:p>
            <a:r>
              <a:rPr lang="sv-SE" baseline="0" dirty="0"/>
              <a:t>När det </a:t>
            </a:r>
            <a:r>
              <a:rPr lang="sv-SE" baseline="0" dirty="0" err="1"/>
              <a:t>tidiagre</a:t>
            </a:r>
            <a:r>
              <a:rPr lang="sv-SE" baseline="0" dirty="0"/>
              <a:t>, vanan, arbetssättet inte längre är lika relevant, hur vet vi då vad som behöver göras? Vi delar synen på oss själva och de vi möter som kreativa aktiva medmänniskor som vill och har möjlighet att påverka, medverka medskapa.. Vi formulerar behovet tillsammans.. </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A4E2EE-CC3C-460A-B5AA-1CEF1773A8E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66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56DA7-EF79-41BB-803E-4652E526560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61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Idag har vi inte så många olika vårdnivåer och vi söker ofta akutmottagningen utan att veta om det är där vi få bäst vård. Det är just för att strukturen idag är sån. Men det vill vi ändra på .</a:t>
            </a:r>
          </a:p>
        </p:txBody>
      </p:sp>
      <p:sp>
        <p:nvSpPr>
          <p:cNvPr id="4" name="Platshållare för bildnummer 3"/>
          <p:cNvSpPr>
            <a:spLocks noGrp="1"/>
          </p:cNvSpPr>
          <p:nvPr>
            <p:ph type="sldNum" sz="quarter" idx="5"/>
          </p:nvPr>
        </p:nvSpPr>
        <p:spPr/>
        <p:txBody>
          <a:bodyPr/>
          <a:lstStyle/>
          <a:p>
            <a:fld id="{AA1DDF2C-FBF6-CB4F-B14B-29DF1D89AE8F}" type="slidenum">
              <a:rPr lang="sv-SE" smtClean="0"/>
              <a:t>8</a:t>
            </a:fld>
            <a:endParaRPr lang="sv-SE"/>
          </a:p>
        </p:txBody>
      </p:sp>
    </p:spTree>
    <p:extLst>
      <p:ext uri="{BB962C8B-B14F-4D97-AF65-F5344CB8AC3E}">
        <p14:creationId xmlns:p14="http://schemas.microsoft.com/office/powerpoint/2010/main" val="794485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vill skapa en vårdstruktur där våra patienter få rätt vård, på rätt plats vid rätt tidpunkt och då kan det behövas nya vårdnivåer eller vårdsystem för att det ska fungera. Den omställningen står vi inför. </a:t>
            </a:r>
          </a:p>
        </p:txBody>
      </p:sp>
      <p:sp>
        <p:nvSpPr>
          <p:cNvPr id="4" name="Platshållare för bildnummer 3"/>
          <p:cNvSpPr>
            <a:spLocks noGrp="1"/>
          </p:cNvSpPr>
          <p:nvPr>
            <p:ph type="sldNum" sz="quarter" idx="5"/>
          </p:nvPr>
        </p:nvSpPr>
        <p:spPr/>
        <p:txBody>
          <a:bodyPr/>
          <a:lstStyle/>
          <a:p>
            <a:fld id="{AA1DDF2C-FBF6-CB4F-B14B-29DF1D89AE8F}" type="slidenum">
              <a:rPr lang="sv-SE" smtClean="0"/>
              <a:t>9</a:t>
            </a:fld>
            <a:endParaRPr lang="sv-SE"/>
          </a:p>
        </p:txBody>
      </p:sp>
    </p:spTree>
    <p:extLst>
      <p:ext uri="{BB962C8B-B14F-4D97-AF65-F5344CB8AC3E}">
        <p14:creationId xmlns:p14="http://schemas.microsoft.com/office/powerpoint/2010/main" val="3020610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A856DA7-EF79-41BB-803E-4652E5265602}" type="slidenum">
              <a:rPr lang="sv-SE" smtClean="0"/>
              <a:t>10</a:t>
            </a:fld>
            <a:endParaRPr lang="sv-SE"/>
          </a:p>
        </p:txBody>
      </p:sp>
    </p:spTree>
    <p:extLst>
      <p:ext uri="{BB962C8B-B14F-4D97-AF65-F5344CB8AC3E}">
        <p14:creationId xmlns:p14="http://schemas.microsoft.com/office/powerpoint/2010/main" val="2324557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svg"/><Relationship Id="rId7" Type="http://schemas.openxmlformats.org/officeDocument/2006/relationships/image" Target="../media/image15.sv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26.svg"/><Relationship Id="rId5" Type="http://schemas.openxmlformats.org/officeDocument/2006/relationships/image" Target="../media/image11.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svg"/><Relationship Id="rId7" Type="http://schemas.openxmlformats.org/officeDocument/2006/relationships/image" Target="../media/image15.sv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11.svg"/><Relationship Id="rId4" Type="http://schemas.openxmlformats.org/officeDocument/2006/relationships/image" Target="../media/image22.png"/><Relationship Id="rId9" Type="http://schemas.openxmlformats.org/officeDocument/2006/relationships/image" Target="../media/image26.sv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svg"/><Relationship Id="rId7" Type="http://schemas.openxmlformats.org/officeDocument/2006/relationships/image" Target="../media/image15.sv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14.png"/><Relationship Id="rId11" Type="http://schemas.openxmlformats.org/officeDocument/2006/relationships/image" Target="../media/image26.svg"/><Relationship Id="rId5" Type="http://schemas.openxmlformats.org/officeDocument/2006/relationships/image" Target="../media/image11.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4.sv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svg"/><Relationship Id="rId7" Type="http://schemas.openxmlformats.org/officeDocument/2006/relationships/image" Target="../media/image24.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6.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em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Grå rubrik och innehåll med sloga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430BAB-3BFF-456A-A6FE-796FAD33C2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A87FBD39-74FB-420E-A346-4A88621FB8A6}"/>
              </a:ext>
            </a:extLst>
          </p:cNvPr>
          <p:cNvSpPr>
            <a:spLocks noGrp="1"/>
          </p:cNvSpPr>
          <p:nvPr>
            <p:ph idx="1"/>
          </p:nvPr>
        </p:nvSpPr>
        <p:spPr/>
        <p:txBody>
          <a:bodyPr/>
          <a:lstStyle>
            <a:lvl1pPr marL="228600" indent="-228600">
              <a:buFontTx/>
              <a:buBlip>
                <a:blip r:embed="rId2">
                  <a:extLst>
                    <a:ext uri="{96DAC541-7B7A-43D3-8B79-37D633B846F1}">
                      <asvg:svgBlip xmlns:asvg="http://schemas.microsoft.com/office/drawing/2016/SVG/main" r:embed="rId3"/>
                    </a:ext>
                  </a:extLst>
                </a:blip>
              </a:buBlip>
              <a:defRPr/>
            </a:lvl1pPr>
            <a:lvl2pPr marL="685800" indent="-228600">
              <a:buFontTx/>
              <a:buBlip>
                <a:blip r:embed="rId2">
                  <a:extLst>
                    <a:ext uri="{96DAC541-7B7A-43D3-8B79-37D633B846F1}">
                      <asvg:svgBlip xmlns:asvg="http://schemas.microsoft.com/office/drawing/2016/SVG/main" r:embed="rId3"/>
                    </a:ext>
                  </a:extLst>
                </a:blip>
              </a:buBlip>
              <a:defRPr/>
            </a:lvl2pPr>
            <a:lvl3pPr marL="1143000" indent="-228600">
              <a:buFontTx/>
              <a:buBlip>
                <a:blip r:embed="rId2">
                  <a:extLst>
                    <a:ext uri="{96DAC541-7B7A-43D3-8B79-37D633B846F1}">
                      <asvg:svgBlip xmlns:asvg="http://schemas.microsoft.com/office/drawing/2016/SVG/main" r:embed="rId3"/>
                    </a:ext>
                  </a:extLst>
                </a:blip>
              </a:buBlip>
              <a:defRPr/>
            </a:lvl3pPr>
            <a:lvl4pPr marL="1600200" indent="-228600">
              <a:buFontTx/>
              <a:buBlip>
                <a:blip r:embed="rId2">
                  <a:extLst>
                    <a:ext uri="{96DAC541-7B7A-43D3-8B79-37D633B846F1}">
                      <asvg:svgBlip xmlns:asvg="http://schemas.microsoft.com/office/drawing/2016/SVG/main" r:embed="rId3"/>
                    </a:ext>
                  </a:extLst>
                </a:blip>
              </a:buBlip>
              <a:defRPr/>
            </a:lvl4pPr>
            <a:lvl5pPr marL="2057400" indent="-228600">
              <a:buFontTx/>
              <a:buBlip>
                <a:blip r:embed="rId2">
                  <a:extLst>
                    <a:ext uri="{96DAC541-7B7A-43D3-8B79-37D633B846F1}">
                      <asvg:svgBlip xmlns:asvg="http://schemas.microsoft.com/office/drawing/2016/SVG/main" r:embed="rId3"/>
                    </a:ext>
                  </a:extLst>
                </a:blip>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6BE7F63E-28A6-4990-9652-E36A1261AE89}"/>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5" name="Platshållare för sidfot 4">
            <a:extLst>
              <a:ext uri="{FF2B5EF4-FFF2-40B4-BE49-F238E27FC236}">
                <a16:creationId xmlns:a16="http://schemas.microsoft.com/office/drawing/2014/main" id="{3DA85162-24D7-47A6-AEA4-D5AA7F3BB0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91546B-48D6-4D8E-8DA4-F5EA2CD3B65F}"/>
              </a:ext>
            </a:extLst>
          </p:cNvPr>
          <p:cNvSpPr>
            <a:spLocks noGrp="1"/>
          </p:cNvSpPr>
          <p:nvPr>
            <p:ph type="sldNum" sz="quarter" idx="12"/>
          </p:nvPr>
        </p:nvSpPr>
        <p:spPr/>
        <p:txBody>
          <a:bodyPr/>
          <a:lstStyle/>
          <a:p>
            <a:fld id="{9B555361-F9A1-4D6D-BD62-FCFB38FF8533}" type="slidenum">
              <a:rPr lang="sv-SE" smtClean="0"/>
              <a:t>‹#›</a:t>
            </a:fld>
            <a:endParaRPr lang="sv-SE"/>
          </a:p>
        </p:txBody>
      </p:sp>
      <p:pic>
        <p:nvPicPr>
          <p:cNvPr id="7" name="Bild 6">
            <a:extLst>
              <a:ext uri="{FF2B5EF4-FFF2-40B4-BE49-F238E27FC236}">
                <a16:creationId xmlns:a16="http://schemas.microsoft.com/office/drawing/2014/main" id="{40B78E65-03CF-4938-A78E-55E5843D60E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6646" y="5742276"/>
            <a:ext cx="2020740" cy="446094"/>
          </a:xfrm>
          <a:prstGeom prst="rect">
            <a:avLst/>
          </a:prstGeom>
        </p:spPr>
      </p:pic>
    </p:spTree>
    <p:extLst>
      <p:ext uri="{BB962C8B-B14F-4D97-AF65-F5344CB8AC3E}">
        <p14:creationId xmlns:p14="http://schemas.microsoft.com/office/powerpoint/2010/main" val="2200425562"/>
      </p:ext>
    </p:extLst>
  </p:cSld>
  <p:clrMapOvr>
    <a:masterClrMapping/>
  </p:clrMapOvr>
  <p:extLst>
    <p:ext uri="{DCECCB84-F9BA-43D5-87BE-67443E8EF086}">
      <p15:sldGuideLst xmlns:p15="http://schemas.microsoft.com/office/powerpoint/2012/main">
        <p15:guide id="3" orient="horz" pos="3543" userDrawn="1">
          <p15:clr>
            <a:srgbClr val="FBAE40"/>
          </p15:clr>
        </p15:guide>
        <p15:guide id="4"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E1E813-FB17-403B-8A91-A420047D8C1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CB22D49-DFDB-4307-95D1-B63B8C88E569}"/>
              </a:ext>
            </a:extLst>
          </p:cNvPr>
          <p:cNvSpPr>
            <a:spLocks noGrp="1"/>
          </p:cNvSpPr>
          <p:nvPr>
            <p:ph sz="half" idx="1"/>
          </p:nvPr>
        </p:nvSpPr>
        <p:spPr>
          <a:xfrm>
            <a:off x="925200" y="1897200"/>
            <a:ext cx="5108575" cy="428885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EDAED402-6893-4220-9F56-BBBEE7202CAA}"/>
              </a:ext>
            </a:extLst>
          </p:cNvPr>
          <p:cNvSpPr>
            <a:spLocks noGrp="1"/>
          </p:cNvSpPr>
          <p:nvPr>
            <p:ph sz="half" idx="2"/>
          </p:nvPr>
        </p:nvSpPr>
        <p:spPr>
          <a:xfrm>
            <a:off x="6172200" y="1897200"/>
            <a:ext cx="5108575" cy="428885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a:extLst>
              <a:ext uri="{FF2B5EF4-FFF2-40B4-BE49-F238E27FC236}">
                <a16:creationId xmlns:a16="http://schemas.microsoft.com/office/drawing/2014/main" id="{019F4C51-4C99-469A-8AE9-9CF59237AE7B}"/>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6" name="Platshållare för sidfot 5">
            <a:extLst>
              <a:ext uri="{FF2B5EF4-FFF2-40B4-BE49-F238E27FC236}">
                <a16:creationId xmlns:a16="http://schemas.microsoft.com/office/drawing/2014/main" id="{9243E2C8-BC71-4091-BD1D-34E87434512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B6CEB5-28A2-4732-934F-2DE94691F5EE}"/>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3149362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2005F92-5ABA-40C9-A352-80BF85B2F903}"/>
              </a:ext>
            </a:extLst>
          </p:cNvPr>
          <p:cNvSpPr>
            <a:spLocks noGrp="1"/>
          </p:cNvSpPr>
          <p:nvPr>
            <p:ph type="body" idx="1"/>
          </p:nvPr>
        </p:nvSpPr>
        <p:spPr>
          <a:xfrm>
            <a:off x="925200" y="1681163"/>
            <a:ext cx="50863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a:extLst>
              <a:ext uri="{FF2B5EF4-FFF2-40B4-BE49-F238E27FC236}">
                <a16:creationId xmlns:a16="http://schemas.microsoft.com/office/drawing/2014/main" id="{332DF235-0941-4431-904F-3D11CF4040B8}"/>
              </a:ext>
            </a:extLst>
          </p:cNvPr>
          <p:cNvSpPr>
            <a:spLocks noGrp="1"/>
          </p:cNvSpPr>
          <p:nvPr>
            <p:ph sz="half" idx="2"/>
          </p:nvPr>
        </p:nvSpPr>
        <p:spPr>
          <a:xfrm>
            <a:off x="925200" y="2505075"/>
            <a:ext cx="5086350" cy="368458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a:extLst>
              <a:ext uri="{FF2B5EF4-FFF2-40B4-BE49-F238E27FC236}">
                <a16:creationId xmlns:a16="http://schemas.microsoft.com/office/drawing/2014/main" id="{5891D7CA-4872-464D-877B-24932E9D5976}"/>
              </a:ext>
            </a:extLst>
          </p:cNvPr>
          <p:cNvSpPr>
            <a:spLocks noGrp="1"/>
          </p:cNvSpPr>
          <p:nvPr>
            <p:ph type="body" sz="quarter" idx="3"/>
          </p:nvPr>
        </p:nvSpPr>
        <p:spPr>
          <a:xfrm>
            <a:off x="6172200" y="1681163"/>
            <a:ext cx="5108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6" name="Platshållare för innehåll 5">
            <a:extLst>
              <a:ext uri="{FF2B5EF4-FFF2-40B4-BE49-F238E27FC236}">
                <a16:creationId xmlns:a16="http://schemas.microsoft.com/office/drawing/2014/main" id="{A25308B0-FA8A-426B-94C7-BBCB1FAD2B96}"/>
              </a:ext>
            </a:extLst>
          </p:cNvPr>
          <p:cNvSpPr>
            <a:spLocks noGrp="1"/>
          </p:cNvSpPr>
          <p:nvPr>
            <p:ph sz="quarter" idx="4"/>
          </p:nvPr>
        </p:nvSpPr>
        <p:spPr>
          <a:xfrm>
            <a:off x="6172200" y="2505075"/>
            <a:ext cx="5108575"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B0BB91F6-03E4-4373-9873-693F3B279A44}"/>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8" name="Platshållare för sidfot 7">
            <a:extLst>
              <a:ext uri="{FF2B5EF4-FFF2-40B4-BE49-F238E27FC236}">
                <a16:creationId xmlns:a16="http://schemas.microsoft.com/office/drawing/2014/main" id="{44BA7220-C9DF-4236-8508-7EAF8F7436E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DFBA105-9414-41EB-AE95-7FA2357FA60E}"/>
              </a:ext>
            </a:extLst>
          </p:cNvPr>
          <p:cNvSpPr>
            <a:spLocks noGrp="1"/>
          </p:cNvSpPr>
          <p:nvPr>
            <p:ph type="sldNum" sz="quarter" idx="12"/>
          </p:nvPr>
        </p:nvSpPr>
        <p:spPr/>
        <p:txBody>
          <a:bodyPr/>
          <a:lstStyle/>
          <a:p>
            <a:fld id="{9B555361-F9A1-4D6D-BD62-FCFB38FF8533}" type="slidenum">
              <a:rPr lang="sv-SE" smtClean="0"/>
              <a:t>‹#›</a:t>
            </a:fld>
            <a:endParaRPr lang="sv-SE"/>
          </a:p>
        </p:txBody>
      </p:sp>
      <p:sp>
        <p:nvSpPr>
          <p:cNvPr id="12" name="Rubrik 11">
            <a:extLst>
              <a:ext uri="{FF2B5EF4-FFF2-40B4-BE49-F238E27FC236}">
                <a16:creationId xmlns:a16="http://schemas.microsoft.com/office/drawing/2014/main" id="{191EE17E-5A58-4390-BF32-4E2A04CF65B6}"/>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159288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rta vänster">
    <p:spTree>
      <p:nvGrpSpPr>
        <p:cNvPr id="1" name=""/>
        <p:cNvGrpSpPr/>
        <p:nvPr/>
      </p:nvGrpSpPr>
      <p:grpSpPr>
        <a:xfrm>
          <a:off x="0" y="0"/>
          <a:ext cx="0" cy="0"/>
          <a:chOff x="0" y="0"/>
          <a:chExt cx="0" cy="0"/>
        </a:xfrm>
      </p:grpSpPr>
      <p:pic>
        <p:nvPicPr>
          <p:cNvPr id="9" name="Bildobjekt 8" descr="En bild som visar karta&#10;&#10;Automatiskt genererad beskrivning">
            <a:extLst>
              <a:ext uri="{FF2B5EF4-FFF2-40B4-BE49-F238E27FC236}">
                <a16:creationId xmlns:a16="http://schemas.microsoft.com/office/drawing/2014/main" id="{487A855F-5E1A-43A4-8052-1F2DE884977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ADE1E813-FB17-403B-8A91-A420047D8C1E}"/>
              </a:ext>
            </a:extLst>
          </p:cNvPr>
          <p:cNvSpPr>
            <a:spLocks noGrp="1"/>
          </p:cNvSpPr>
          <p:nvPr>
            <p:ph type="title"/>
          </p:nvPr>
        </p:nvSpPr>
        <p:spPr>
          <a:xfrm>
            <a:off x="5329120" y="366218"/>
            <a:ext cx="5951654" cy="1126218"/>
          </a:xfrm>
        </p:spPr>
        <p:txBody>
          <a:body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EDAED402-6893-4220-9F56-BBBEE7202CAA}"/>
              </a:ext>
            </a:extLst>
          </p:cNvPr>
          <p:cNvSpPr>
            <a:spLocks noGrp="1"/>
          </p:cNvSpPr>
          <p:nvPr>
            <p:ph sz="half" idx="2"/>
          </p:nvPr>
        </p:nvSpPr>
        <p:spPr>
          <a:xfrm>
            <a:off x="5334000" y="1897200"/>
            <a:ext cx="5946775" cy="428885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a:extLst>
              <a:ext uri="{FF2B5EF4-FFF2-40B4-BE49-F238E27FC236}">
                <a16:creationId xmlns:a16="http://schemas.microsoft.com/office/drawing/2014/main" id="{019F4C51-4C99-469A-8AE9-9CF59237AE7B}"/>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6" name="Platshållare för sidfot 5">
            <a:extLst>
              <a:ext uri="{FF2B5EF4-FFF2-40B4-BE49-F238E27FC236}">
                <a16:creationId xmlns:a16="http://schemas.microsoft.com/office/drawing/2014/main" id="{9243E2C8-BC71-4091-BD1D-34E87434512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B6CEB5-28A2-4732-934F-2DE94691F5EE}"/>
              </a:ext>
            </a:extLst>
          </p:cNvPr>
          <p:cNvSpPr>
            <a:spLocks noGrp="1"/>
          </p:cNvSpPr>
          <p:nvPr>
            <p:ph type="sldNum" sz="quarter" idx="12"/>
          </p:nvPr>
        </p:nvSpPr>
        <p:spPr/>
        <p:txBody>
          <a:bodyPr/>
          <a:lstStyle/>
          <a:p>
            <a:fld id="{9B555361-F9A1-4D6D-BD62-FCFB38FF8533}" type="slidenum">
              <a:rPr lang="sv-SE" smtClean="0"/>
              <a:t>‹#›</a:t>
            </a:fld>
            <a:endParaRPr lang="sv-SE"/>
          </a:p>
        </p:txBody>
      </p:sp>
      <p:pic>
        <p:nvPicPr>
          <p:cNvPr id="10" name="Bild 9">
            <a:extLst>
              <a:ext uri="{FF2B5EF4-FFF2-40B4-BE49-F238E27FC236}">
                <a16:creationId xmlns:a16="http://schemas.microsoft.com/office/drawing/2014/main" id="{428700D6-62D8-4597-9EB1-69621C293D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5112" y="448859"/>
            <a:ext cx="4436892" cy="5681777"/>
          </a:xfrm>
          <a:prstGeom prst="rect">
            <a:avLst/>
          </a:prstGeom>
        </p:spPr>
      </p:pic>
      <p:grpSp>
        <p:nvGrpSpPr>
          <p:cNvPr id="11" name="Grupp 10">
            <a:extLst>
              <a:ext uri="{FF2B5EF4-FFF2-40B4-BE49-F238E27FC236}">
                <a16:creationId xmlns:a16="http://schemas.microsoft.com/office/drawing/2014/main" id="{F44CE37B-B597-443E-9307-3E209F08C17D}"/>
              </a:ext>
            </a:extLst>
          </p:cNvPr>
          <p:cNvGrpSpPr/>
          <p:nvPr userDrawn="1"/>
        </p:nvGrpSpPr>
        <p:grpSpPr>
          <a:xfrm>
            <a:off x="696281" y="997527"/>
            <a:ext cx="3378133" cy="4288683"/>
            <a:chOff x="696281" y="997527"/>
            <a:chExt cx="3378133" cy="4288683"/>
          </a:xfrm>
        </p:grpSpPr>
        <p:sp>
          <p:nvSpPr>
            <p:cNvPr id="12" name="Ellips 11">
              <a:extLst>
                <a:ext uri="{FF2B5EF4-FFF2-40B4-BE49-F238E27FC236}">
                  <a16:creationId xmlns:a16="http://schemas.microsoft.com/office/drawing/2014/main" id="{A0211239-9562-4DE9-9A62-A476E7B77154}"/>
                </a:ext>
              </a:extLst>
            </p:cNvPr>
            <p:cNvSpPr/>
            <p:nvPr/>
          </p:nvSpPr>
          <p:spPr>
            <a:xfrm>
              <a:off x="3567544" y="3609110"/>
              <a:ext cx="270164" cy="2701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74FD9E07-11CC-4760-947A-41A092C1D108}"/>
                </a:ext>
              </a:extLst>
            </p:cNvPr>
            <p:cNvSpPr/>
            <p:nvPr/>
          </p:nvSpPr>
          <p:spPr>
            <a:xfrm>
              <a:off x="3657598" y="1946564"/>
              <a:ext cx="193964" cy="1939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04B0B970-856C-47FC-98E3-9FD1C4187BD7}"/>
                </a:ext>
              </a:extLst>
            </p:cNvPr>
            <p:cNvSpPr/>
            <p:nvPr/>
          </p:nvSpPr>
          <p:spPr>
            <a:xfrm>
              <a:off x="1468583" y="1537856"/>
              <a:ext cx="193964" cy="1939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8C3EAE5E-1E82-4939-B26E-24B925C06A2A}"/>
                </a:ext>
              </a:extLst>
            </p:cNvPr>
            <p:cNvSpPr/>
            <p:nvPr/>
          </p:nvSpPr>
          <p:spPr>
            <a:xfrm>
              <a:off x="2036619" y="4232566"/>
              <a:ext cx="193964" cy="1939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4FA63193-B80E-49B4-AE5A-05F4A3E984E3}"/>
                </a:ext>
              </a:extLst>
            </p:cNvPr>
            <p:cNvSpPr/>
            <p:nvPr/>
          </p:nvSpPr>
          <p:spPr>
            <a:xfrm>
              <a:off x="1870361" y="1184563"/>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F9193658-F91D-41C7-9E50-0040BAE8A6EB}"/>
                </a:ext>
              </a:extLst>
            </p:cNvPr>
            <p:cNvSpPr/>
            <p:nvPr/>
          </p:nvSpPr>
          <p:spPr>
            <a:xfrm>
              <a:off x="1253834" y="2563090"/>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D1D31A1B-5D8D-4129-85CE-219CAA396D58}"/>
                </a:ext>
              </a:extLst>
            </p:cNvPr>
            <p:cNvSpPr/>
            <p:nvPr/>
          </p:nvSpPr>
          <p:spPr>
            <a:xfrm>
              <a:off x="2722416" y="3075708"/>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695E6ADA-6708-4C87-960C-5B5B4C7A75F4}"/>
                </a:ext>
              </a:extLst>
            </p:cNvPr>
            <p:cNvSpPr/>
            <p:nvPr/>
          </p:nvSpPr>
          <p:spPr>
            <a:xfrm>
              <a:off x="2722416" y="3733799"/>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25531ABD-7B80-42FB-BD72-182572FEA2FB}"/>
                </a:ext>
              </a:extLst>
            </p:cNvPr>
            <p:cNvSpPr/>
            <p:nvPr/>
          </p:nvSpPr>
          <p:spPr>
            <a:xfrm>
              <a:off x="2348343" y="4717472"/>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D1CDE5CE-6A3B-44F6-B196-2E45CFF225C1}"/>
                </a:ext>
              </a:extLst>
            </p:cNvPr>
            <p:cNvSpPr/>
            <p:nvPr/>
          </p:nvSpPr>
          <p:spPr>
            <a:xfrm>
              <a:off x="1648689" y="4959925"/>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3E8D0847-372D-44EB-A3D7-3481413A57F5}"/>
                </a:ext>
              </a:extLst>
            </p:cNvPr>
            <p:cNvSpPr txBox="1"/>
            <p:nvPr/>
          </p:nvSpPr>
          <p:spPr>
            <a:xfrm>
              <a:off x="1613595" y="997527"/>
              <a:ext cx="699229" cy="215444"/>
            </a:xfrm>
            <a:prstGeom prst="rect">
              <a:avLst/>
            </a:prstGeom>
            <a:noFill/>
          </p:spPr>
          <p:txBody>
            <a:bodyPr wrap="none" rtlCol="0">
              <a:spAutoFit/>
            </a:bodyPr>
            <a:lstStyle/>
            <a:p>
              <a:pPr algn="ctr"/>
              <a:r>
                <a:rPr lang="sv-SE" sz="800" b="1" spc="100" dirty="0"/>
                <a:t>NORBERG</a:t>
              </a:r>
            </a:p>
          </p:txBody>
        </p:sp>
        <p:sp>
          <p:nvSpPr>
            <p:cNvPr id="23" name="textruta 22">
              <a:extLst>
                <a:ext uri="{FF2B5EF4-FFF2-40B4-BE49-F238E27FC236}">
                  <a16:creationId xmlns:a16="http://schemas.microsoft.com/office/drawing/2014/main" id="{53930DE8-9F1C-4D79-8C22-0D4D811ACEF8}"/>
                </a:ext>
              </a:extLst>
            </p:cNvPr>
            <p:cNvSpPr txBox="1"/>
            <p:nvPr/>
          </p:nvSpPr>
          <p:spPr>
            <a:xfrm>
              <a:off x="1331179" y="1703429"/>
              <a:ext cx="731290" cy="215444"/>
            </a:xfrm>
            <a:prstGeom prst="rect">
              <a:avLst/>
            </a:prstGeom>
            <a:noFill/>
          </p:spPr>
          <p:txBody>
            <a:bodyPr wrap="none" rtlCol="0">
              <a:spAutoFit/>
            </a:bodyPr>
            <a:lstStyle/>
            <a:p>
              <a:pPr algn="ctr"/>
              <a:r>
                <a:rPr lang="sv-SE" sz="800" b="1" spc="100" dirty="0"/>
                <a:t>FAGERSTA</a:t>
              </a:r>
            </a:p>
          </p:txBody>
        </p:sp>
        <p:sp>
          <p:nvSpPr>
            <p:cNvPr id="24" name="textruta 23">
              <a:extLst>
                <a:ext uri="{FF2B5EF4-FFF2-40B4-BE49-F238E27FC236}">
                  <a16:creationId xmlns:a16="http://schemas.microsoft.com/office/drawing/2014/main" id="{7DE41C6B-70FA-496D-972B-94255619F9C1}"/>
                </a:ext>
              </a:extLst>
            </p:cNvPr>
            <p:cNvSpPr txBox="1"/>
            <p:nvPr/>
          </p:nvSpPr>
          <p:spPr>
            <a:xfrm>
              <a:off x="3553460" y="1765772"/>
              <a:ext cx="452367" cy="215444"/>
            </a:xfrm>
            <a:prstGeom prst="rect">
              <a:avLst/>
            </a:prstGeom>
            <a:noFill/>
          </p:spPr>
          <p:txBody>
            <a:bodyPr wrap="none" rtlCol="0">
              <a:spAutoFit/>
            </a:bodyPr>
            <a:lstStyle/>
            <a:p>
              <a:pPr algn="ctr"/>
              <a:r>
                <a:rPr lang="sv-SE" sz="800" b="1" spc="100" dirty="0"/>
                <a:t>SALA</a:t>
              </a:r>
            </a:p>
          </p:txBody>
        </p:sp>
        <p:sp>
          <p:nvSpPr>
            <p:cNvPr id="25" name="textruta 24">
              <a:extLst>
                <a:ext uri="{FF2B5EF4-FFF2-40B4-BE49-F238E27FC236}">
                  <a16:creationId xmlns:a16="http://schemas.microsoft.com/office/drawing/2014/main" id="{EF091E6E-CDD3-4AFB-967D-70ABA8ECF7F9}"/>
                </a:ext>
              </a:extLst>
            </p:cNvPr>
            <p:cNvSpPr txBox="1"/>
            <p:nvPr/>
          </p:nvSpPr>
          <p:spPr>
            <a:xfrm>
              <a:off x="3346330" y="3429000"/>
              <a:ext cx="728084" cy="215444"/>
            </a:xfrm>
            <a:prstGeom prst="rect">
              <a:avLst/>
            </a:prstGeom>
            <a:noFill/>
          </p:spPr>
          <p:txBody>
            <a:bodyPr wrap="none" rtlCol="0">
              <a:spAutoFit/>
            </a:bodyPr>
            <a:lstStyle/>
            <a:p>
              <a:pPr algn="ctr"/>
              <a:r>
                <a:rPr lang="sv-SE" sz="800" b="1" spc="100" dirty="0"/>
                <a:t>VÄSTERÅS</a:t>
              </a:r>
            </a:p>
          </p:txBody>
        </p:sp>
        <p:sp>
          <p:nvSpPr>
            <p:cNvPr id="26" name="textruta 25">
              <a:extLst>
                <a:ext uri="{FF2B5EF4-FFF2-40B4-BE49-F238E27FC236}">
                  <a16:creationId xmlns:a16="http://schemas.microsoft.com/office/drawing/2014/main" id="{695925CF-7034-4DCB-92BD-582CD2C7C44F}"/>
                </a:ext>
              </a:extLst>
            </p:cNvPr>
            <p:cNvSpPr txBox="1"/>
            <p:nvPr/>
          </p:nvSpPr>
          <p:spPr>
            <a:xfrm>
              <a:off x="2032497" y="3546764"/>
              <a:ext cx="1152880" cy="215444"/>
            </a:xfrm>
            <a:prstGeom prst="rect">
              <a:avLst/>
            </a:prstGeom>
            <a:noFill/>
          </p:spPr>
          <p:txBody>
            <a:bodyPr wrap="none" rtlCol="0">
              <a:spAutoFit/>
            </a:bodyPr>
            <a:lstStyle/>
            <a:p>
              <a:pPr algn="ctr"/>
              <a:r>
                <a:rPr lang="sv-SE" sz="800" b="1" spc="100" dirty="0"/>
                <a:t>HALLSTAHAMMAR</a:t>
              </a:r>
            </a:p>
          </p:txBody>
        </p:sp>
        <p:sp>
          <p:nvSpPr>
            <p:cNvPr id="27" name="textruta 26">
              <a:extLst>
                <a:ext uri="{FF2B5EF4-FFF2-40B4-BE49-F238E27FC236}">
                  <a16:creationId xmlns:a16="http://schemas.microsoft.com/office/drawing/2014/main" id="{C5FADFA3-172A-483D-82C0-BB0FA4444C3B}"/>
                </a:ext>
              </a:extLst>
            </p:cNvPr>
            <p:cNvSpPr txBox="1"/>
            <p:nvPr/>
          </p:nvSpPr>
          <p:spPr>
            <a:xfrm>
              <a:off x="2059120" y="2881747"/>
              <a:ext cx="974946" cy="215444"/>
            </a:xfrm>
            <a:prstGeom prst="rect">
              <a:avLst/>
            </a:prstGeom>
            <a:noFill/>
          </p:spPr>
          <p:txBody>
            <a:bodyPr wrap="none" rtlCol="0">
              <a:spAutoFit/>
            </a:bodyPr>
            <a:lstStyle/>
            <a:p>
              <a:pPr algn="ctr"/>
              <a:r>
                <a:rPr lang="sv-SE" sz="800" b="1" spc="100" dirty="0"/>
                <a:t>SURAHAMMAR</a:t>
              </a:r>
            </a:p>
          </p:txBody>
        </p:sp>
        <p:sp>
          <p:nvSpPr>
            <p:cNvPr id="28" name="textruta 27">
              <a:extLst>
                <a:ext uri="{FF2B5EF4-FFF2-40B4-BE49-F238E27FC236}">
                  <a16:creationId xmlns:a16="http://schemas.microsoft.com/office/drawing/2014/main" id="{2F947DF5-C053-41BF-881E-C8BDB6E6468C}"/>
                </a:ext>
              </a:extLst>
            </p:cNvPr>
            <p:cNvSpPr txBox="1"/>
            <p:nvPr/>
          </p:nvSpPr>
          <p:spPr>
            <a:xfrm>
              <a:off x="696281" y="2369128"/>
              <a:ext cx="1192955" cy="215444"/>
            </a:xfrm>
            <a:prstGeom prst="rect">
              <a:avLst/>
            </a:prstGeom>
            <a:noFill/>
          </p:spPr>
          <p:txBody>
            <a:bodyPr wrap="none" rtlCol="0">
              <a:spAutoFit/>
            </a:bodyPr>
            <a:lstStyle/>
            <a:p>
              <a:pPr algn="ctr"/>
              <a:r>
                <a:rPr lang="sv-SE" sz="800" b="1" spc="100" dirty="0"/>
                <a:t>SKINNSKATTEBERG</a:t>
              </a:r>
            </a:p>
          </p:txBody>
        </p:sp>
        <p:sp>
          <p:nvSpPr>
            <p:cNvPr id="29" name="textruta 28">
              <a:extLst>
                <a:ext uri="{FF2B5EF4-FFF2-40B4-BE49-F238E27FC236}">
                  <a16:creationId xmlns:a16="http://schemas.microsoft.com/office/drawing/2014/main" id="{2DF82D27-75FF-4531-AB4A-CFE0DE9DA59E}"/>
                </a:ext>
              </a:extLst>
            </p:cNvPr>
            <p:cNvSpPr txBox="1"/>
            <p:nvPr/>
          </p:nvSpPr>
          <p:spPr>
            <a:xfrm>
              <a:off x="1823308" y="4052455"/>
              <a:ext cx="601448" cy="215444"/>
            </a:xfrm>
            <a:prstGeom prst="rect">
              <a:avLst/>
            </a:prstGeom>
            <a:noFill/>
          </p:spPr>
          <p:txBody>
            <a:bodyPr wrap="none" rtlCol="0">
              <a:spAutoFit/>
            </a:bodyPr>
            <a:lstStyle/>
            <a:p>
              <a:pPr algn="ctr"/>
              <a:r>
                <a:rPr lang="sv-SE" sz="800" b="1" spc="100" dirty="0"/>
                <a:t>KÖPING</a:t>
              </a:r>
            </a:p>
          </p:txBody>
        </p:sp>
        <p:sp>
          <p:nvSpPr>
            <p:cNvPr id="30" name="textruta 29">
              <a:extLst>
                <a:ext uri="{FF2B5EF4-FFF2-40B4-BE49-F238E27FC236}">
                  <a16:creationId xmlns:a16="http://schemas.microsoft.com/office/drawing/2014/main" id="{50D741C4-0669-432B-A694-D2E9CA78A37E}"/>
                </a:ext>
              </a:extLst>
            </p:cNvPr>
            <p:cNvSpPr txBox="1"/>
            <p:nvPr/>
          </p:nvSpPr>
          <p:spPr>
            <a:xfrm>
              <a:off x="2138357" y="4842166"/>
              <a:ext cx="705642" cy="215444"/>
            </a:xfrm>
            <a:prstGeom prst="rect">
              <a:avLst/>
            </a:prstGeom>
            <a:noFill/>
          </p:spPr>
          <p:txBody>
            <a:bodyPr wrap="none" rtlCol="0">
              <a:spAutoFit/>
            </a:bodyPr>
            <a:lstStyle/>
            <a:p>
              <a:pPr algn="ctr"/>
              <a:r>
                <a:rPr lang="sv-SE" sz="800" b="1" spc="100" dirty="0"/>
                <a:t>KUNGSÖR</a:t>
              </a:r>
            </a:p>
          </p:txBody>
        </p:sp>
        <p:sp>
          <p:nvSpPr>
            <p:cNvPr id="31" name="textruta 30">
              <a:extLst>
                <a:ext uri="{FF2B5EF4-FFF2-40B4-BE49-F238E27FC236}">
                  <a16:creationId xmlns:a16="http://schemas.microsoft.com/office/drawing/2014/main" id="{DCBA3D21-6FF9-4817-8380-A468E516122E}"/>
                </a:ext>
              </a:extLst>
            </p:cNvPr>
            <p:cNvSpPr txBox="1"/>
            <p:nvPr/>
          </p:nvSpPr>
          <p:spPr>
            <a:xfrm>
              <a:off x="1383113" y="5070766"/>
              <a:ext cx="636713" cy="215444"/>
            </a:xfrm>
            <a:prstGeom prst="rect">
              <a:avLst/>
            </a:prstGeom>
            <a:noFill/>
          </p:spPr>
          <p:txBody>
            <a:bodyPr wrap="none" rtlCol="0">
              <a:spAutoFit/>
            </a:bodyPr>
            <a:lstStyle/>
            <a:p>
              <a:pPr algn="ctr"/>
              <a:r>
                <a:rPr lang="sv-SE" sz="800" b="1" spc="100" dirty="0"/>
                <a:t>ARBOGA</a:t>
              </a:r>
            </a:p>
          </p:txBody>
        </p:sp>
      </p:grpSp>
    </p:spTree>
    <p:extLst>
      <p:ext uri="{BB962C8B-B14F-4D97-AF65-F5344CB8AC3E}">
        <p14:creationId xmlns:p14="http://schemas.microsoft.com/office/powerpoint/2010/main" val="1307040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rta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E1E813-FB17-403B-8A91-A420047D8C1E}"/>
              </a:ext>
            </a:extLst>
          </p:cNvPr>
          <p:cNvSpPr>
            <a:spLocks noGrp="1"/>
          </p:cNvSpPr>
          <p:nvPr>
            <p:ph type="title"/>
          </p:nvPr>
        </p:nvSpPr>
        <p:spPr>
          <a:xfrm>
            <a:off x="911225" y="366218"/>
            <a:ext cx="5951654" cy="1126218"/>
          </a:xfrm>
        </p:spPr>
        <p:txBody>
          <a:body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EDAED402-6893-4220-9F56-BBBEE7202CAA}"/>
              </a:ext>
            </a:extLst>
          </p:cNvPr>
          <p:cNvSpPr>
            <a:spLocks noGrp="1"/>
          </p:cNvSpPr>
          <p:nvPr>
            <p:ph sz="half" idx="2"/>
          </p:nvPr>
        </p:nvSpPr>
        <p:spPr>
          <a:xfrm>
            <a:off x="916105" y="1897200"/>
            <a:ext cx="5946775" cy="428885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a:extLst>
              <a:ext uri="{FF2B5EF4-FFF2-40B4-BE49-F238E27FC236}">
                <a16:creationId xmlns:a16="http://schemas.microsoft.com/office/drawing/2014/main" id="{019F4C51-4C99-469A-8AE9-9CF59237AE7B}"/>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6" name="Platshållare för sidfot 5">
            <a:extLst>
              <a:ext uri="{FF2B5EF4-FFF2-40B4-BE49-F238E27FC236}">
                <a16:creationId xmlns:a16="http://schemas.microsoft.com/office/drawing/2014/main" id="{9243E2C8-BC71-4091-BD1D-34E87434512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B6CEB5-28A2-4732-934F-2DE94691F5EE}"/>
              </a:ext>
            </a:extLst>
          </p:cNvPr>
          <p:cNvSpPr>
            <a:spLocks noGrp="1"/>
          </p:cNvSpPr>
          <p:nvPr>
            <p:ph type="sldNum" sz="quarter" idx="12"/>
          </p:nvPr>
        </p:nvSpPr>
        <p:spPr/>
        <p:txBody>
          <a:bodyPr/>
          <a:lstStyle/>
          <a:p>
            <a:fld id="{9B555361-F9A1-4D6D-BD62-FCFB38FF8533}" type="slidenum">
              <a:rPr lang="sv-SE" smtClean="0"/>
              <a:t>‹#›</a:t>
            </a:fld>
            <a:endParaRPr lang="sv-SE"/>
          </a:p>
        </p:txBody>
      </p:sp>
      <p:pic>
        <p:nvPicPr>
          <p:cNvPr id="10" name="Bild 9">
            <a:extLst>
              <a:ext uri="{FF2B5EF4-FFF2-40B4-BE49-F238E27FC236}">
                <a16:creationId xmlns:a16="http://schemas.microsoft.com/office/drawing/2014/main" id="{428700D6-62D8-4597-9EB1-69621C293D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46130" y="448859"/>
            <a:ext cx="4436892" cy="5681777"/>
          </a:xfrm>
          <a:prstGeom prst="rect">
            <a:avLst/>
          </a:prstGeom>
        </p:spPr>
      </p:pic>
      <p:grpSp>
        <p:nvGrpSpPr>
          <p:cNvPr id="8" name="Grupp 7">
            <a:extLst>
              <a:ext uri="{FF2B5EF4-FFF2-40B4-BE49-F238E27FC236}">
                <a16:creationId xmlns:a16="http://schemas.microsoft.com/office/drawing/2014/main" id="{C49D61E3-EE2A-47F0-8FC6-B3DE7F4E6CDC}"/>
              </a:ext>
            </a:extLst>
          </p:cNvPr>
          <p:cNvGrpSpPr/>
          <p:nvPr userDrawn="1"/>
        </p:nvGrpSpPr>
        <p:grpSpPr>
          <a:xfrm>
            <a:off x="7443445" y="997527"/>
            <a:ext cx="3378133" cy="4288683"/>
            <a:chOff x="7443445" y="997527"/>
            <a:chExt cx="3378133" cy="4288683"/>
          </a:xfrm>
        </p:grpSpPr>
        <p:sp>
          <p:nvSpPr>
            <p:cNvPr id="9" name="Ellips 8">
              <a:extLst>
                <a:ext uri="{FF2B5EF4-FFF2-40B4-BE49-F238E27FC236}">
                  <a16:creationId xmlns:a16="http://schemas.microsoft.com/office/drawing/2014/main" id="{9F3C8562-A5E5-417F-90D8-5A347654177B}"/>
                </a:ext>
              </a:extLst>
            </p:cNvPr>
            <p:cNvSpPr/>
            <p:nvPr/>
          </p:nvSpPr>
          <p:spPr>
            <a:xfrm>
              <a:off x="10314708" y="3609110"/>
              <a:ext cx="270164" cy="2701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AF57AF8C-5F08-4F93-93B5-AE215AFC8C5A}"/>
                </a:ext>
              </a:extLst>
            </p:cNvPr>
            <p:cNvSpPr/>
            <p:nvPr/>
          </p:nvSpPr>
          <p:spPr>
            <a:xfrm>
              <a:off x="10404762" y="1946564"/>
              <a:ext cx="193964" cy="1939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B13AFF34-EF76-4205-8973-627F17C3E177}"/>
                </a:ext>
              </a:extLst>
            </p:cNvPr>
            <p:cNvSpPr/>
            <p:nvPr/>
          </p:nvSpPr>
          <p:spPr>
            <a:xfrm>
              <a:off x="8215747" y="1537856"/>
              <a:ext cx="193964" cy="1939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0079713D-0D74-4294-A9F7-3234589DC1F1}"/>
                </a:ext>
              </a:extLst>
            </p:cNvPr>
            <p:cNvSpPr/>
            <p:nvPr/>
          </p:nvSpPr>
          <p:spPr>
            <a:xfrm>
              <a:off x="8783783" y="4232566"/>
              <a:ext cx="193964" cy="1939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F70E258F-4248-4772-911B-61ECBF39AB75}"/>
                </a:ext>
              </a:extLst>
            </p:cNvPr>
            <p:cNvSpPr/>
            <p:nvPr/>
          </p:nvSpPr>
          <p:spPr>
            <a:xfrm>
              <a:off x="8617525" y="1184563"/>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5A788060-FD20-4965-88AE-5C19FFE060B7}"/>
                </a:ext>
              </a:extLst>
            </p:cNvPr>
            <p:cNvSpPr/>
            <p:nvPr/>
          </p:nvSpPr>
          <p:spPr>
            <a:xfrm>
              <a:off x="8000998" y="2563090"/>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B6460024-F092-4FED-8909-C60785AFDC51}"/>
                </a:ext>
              </a:extLst>
            </p:cNvPr>
            <p:cNvSpPr/>
            <p:nvPr/>
          </p:nvSpPr>
          <p:spPr>
            <a:xfrm>
              <a:off x="9469580" y="3075708"/>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5091BEB1-EB2D-4EB2-83E8-731EF37C13E8}"/>
                </a:ext>
              </a:extLst>
            </p:cNvPr>
            <p:cNvSpPr/>
            <p:nvPr/>
          </p:nvSpPr>
          <p:spPr>
            <a:xfrm>
              <a:off x="9469580" y="3733799"/>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403736D6-2D7F-41C3-83F0-F5651CC8E2C2}"/>
                </a:ext>
              </a:extLst>
            </p:cNvPr>
            <p:cNvSpPr/>
            <p:nvPr/>
          </p:nvSpPr>
          <p:spPr>
            <a:xfrm>
              <a:off x="9095507" y="4717472"/>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999B11A8-A4FF-4CD2-B362-D7282A1E09B0}"/>
                </a:ext>
              </a:extLst>
            </p:cNvPr>
            <p:cNvSpPr/>
            <p:nvPr/>
          </p:nvSpPr>
          <p:spPr>
            <a:xfrm>
              <a:off x="8395853" y="4959925"/>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4E89E326-1674-4874-89A0-11464CB80F63}"/>
                </a:ext>
              </a:extLst>
            </p:cNvPr>
            <p:cNvSpPr txBox="1"/>
            <p:nvPr/>
          </p:nvSpPr>
          <p:spPr>
            <a:xfrm>
              <a:off x="8360759" y="997527"/>
              <a:ext cx="699229" cy="215444"/>
            </a:xfrm>
            <a:prstGeom prst="rect">
              <a:avLst/>
            </a:prstGeom>
            <a:noFill/>
          </p:spPr>
          <p:txBody>
            <a:bodyPr wrap="none" rtlCol="0">
              <a:spAutoFit/>
            </a:bodyPr>
            <a:lstStyle/>
            <a:p>
              <a:pPr algn="ctr"/>
              <a:r>
                <a:rPr lang="sv-SE" sz="800" b="1" spc="100" dirty="0"/>
                <a:t>NORBERG</a:t>
              </a:r>
            </a:p>
          </p:txBody>
        </p:sp>
        <p:sp>
          <p:nvSpPr>
            <p:cNvPr id="21" name="textruta 20">
              <a:extLst>
                <a:ext uri="{FF2B5EF4-FFF2-40B4-BE49-F238E27FC236}">
                  <a16:creationId xmlns:a16="http://schemas.microsoft.com/office/drawing/2014/main" id="{CB6A2296-C9CD-4359-AC96-0B8FA2A40D62}"/>
                </a:ext>
              </a:extLst>
            </p:cNvPr>
            <p:cNvSpPr txBox="1"/>
            <p:nvPr/>
          </p:nvSpPr>
          <p:spPr>
            <a:xfrm>
              <a:off x="8078343" y="1703429"/>
              <a:ext cx="731290" cy="215444"/>
            </a:xfrm>
            <a:prstGeom prst="rect">
              <a:avLst/>
            </a:prstGeom>
            <a:noFill/>
          </p:spPr>
          <p:txBody>
            <a:bodyPr wrap="none" rtlCol="0">
              <a:spAutoFit/>
            </a:bodyPr>
            <a:lstStyle/>
            <a:p>
              <a:pPr algn="ctr"/>
              <a:r>
                <a:rPr lang="sv-SE" sz="800" b="1" spc="100" dirty="0"/>
                <a:t>FAGERSTA</a:t>
              </a:r>
            </a:p>
          </p:txBody>
        </p:sp>
        <p:sp>
          <p:nvSpPr>
            <p:cNvPr id="22" name="textruta 21">
              <a:extLst>
                <a:ext uri="{FF2B5EF4-FFF2-40B4-BE49-F238E27FC236}">
                  <a16:creationId xmlns:a16="http://schemas.microsoft.com/office/drawing/2014/main" id="{41847B4B-3F00-4BD0-9F40-993F6ABAAD0D}"/>
                </a:ext>
              </a:extLst>
            </p:cNvPr>
            <p:cNvSpPr txBox="1"/>
            <p:nvPr/>
          </p:nvSpPr>
          <p:spPr>
            <a:xfrm>
              <a:off x="10300624" y="1765772"/>
              <a:ext cx="452367" cy="215444"/>
            </a:xfrm>
            <a:prstGeom prst="rect">
              <a:avLst/>
            </a:prstGeom>
            <a:noFill/>
          </p:spPr>
          <p:txBody>
            <a:bodyPr wrap="none" rtlCol="0">
              <a:spAutoFit/>
            </a:bodyPr>
            <a:lstStyle/>
            <a:p>
              <a:pPr algn="ctr"/>
              <a:r>
                <a:rPr lang="sv-SE" sz="800" b="1" spc="100" dirty="0"/>
                <a:t>SALA</a:t>
              </a:r>
            </a:p>
          </p:txBody>
        </p:sp>
        <p:sp>
          <p:nvSpPr>
            <p:cNvPr id="23" name="textruta 22">
              <a:extLst>
                <a:ext uri="{FF2B5EF4-FFF2-40B4-BE49-F238E27FC236}">
                  <a16:creationId xmlns:a16="http://schemas.microsoft.com/office/drawing/2014/main" id="{DD3A5AB3-C766-49D5-BDC6-9ECE78FCC119}"/>
                </a:ext>
              </a:extLst>
            </p:cNvPr>
            <p:cNvSpPr txBox="1"/>
            <p:nvPr/>
          </p:nvSpPr>
          <p:spPr>
            <a:xfrm>
              <a:off x="10093494" y="3429000"/>
              <a:ext cx="728084" cy="215444"/>
            </a:xfrm>
            <a:prstGeom prst="rect">
              <a:avLst/>
            </a:prstGeom>
            <a:noFill/>
          </p:spPr>
          <p:txBody>
            <a:bodyPr wrap="none" rtlCol="0">
              <a:spAutoFit/>
            </a:bodyPr>
            <a:lstStyle/>
            <a:p>
              <a:pPr algn="ctr"/>
              <a:r>
                <a:rPr lang="sv-SE" sz="800" b="1" spc="100" dirty="0"/>
                <a:t>VÄSTERÅS</a:t>
              </a:r>
            </a:p>
          </p:txBody>
        </p:sp>
        <p:sp>
          <p:nvSpPr>
            <p:cNvPr id="24" name="textruta 23">
              <a:extLst>
                <a:ext uri="{FF2B5EF4-FFF2-40B4-BE49-F238E27FC236}">
                  <a16:creationId xmlns:a16="http://schemas.microsoft.com/office/drawing/2014/main" id="{B1235AD4-1527-45D7-B066-F60C1E8B50BD}"/>
                </a:ext>
              </a:extLst>
            </p:cNvPr>
            <p:cNvSpPr txBox="1"/>
            <p:nvPr/>
          </p:nvSpPr>
          <p:spPr>
            <a:xfrm>
              <a:off x="8779661" y="3546764"/>
              <a:ext cx="1152880" cy="215444"/>
            </a:xfrm>
            <a:prstGeom prst="rect">
              <a:avLst/>
            </a:prstGeom>
            <a:noFill/>
          </p:spPr>
          <p:txBody>
            <a:bodyPr wrap="none" rtlCol="0">
              <a:spAutoFit/>
            </a:bodyPr>
            <a:lstStyle/>
            <a:p>
              <a:pPr algn="ctr"/>
              <a:r>
                <a:rPr lang="sv-SE" sz="800" b="1" spc="100" dirty="0"/>
                <a:t>HALLSTAHAMMAR</a:t>
              </a:r>
            </a:p>
          </p:txBody>
        </p:sp>
        <p:sp>
          <p:nvSpPr>
            <p:cNvPr id="25" name="textruta 24">
              <a:extLst>
                <a:ext uri="{FF2B5EF4-FFF2-40B4-BE49-F238E27FC236}">
                  <a16:creationId xmlns:a16="http://schemas.microsoft.com/office/drawing/2014/main" id="{C49CC084-2C99-441A-9FAC-7BA811A9FC3D}"/>
                </a:ext>
              </a:extLst>
            </p:cNvPr>
            <p:cNvSpPr txBox="1"/>
            <p:nvPr/>
          </p:nvSpPr>
          <p:spPr>
            <a:xfrm>
              <a:off x="8806284" y="2881747"/>
              <a:ext cx="974946" cy="215444"/>
            </a:xfrm>
            <a:prstGeom prst="rect">
              <a:avLst/>
            </a:prstGeom>
            <a:noFill/>
          </p:spPr>
          <p:txBody>
            <a:bodyPr wrap="none" rtlCol="0">
              <a:spAutoFit/>
            </a:bodyPr>
            <a:lstStyle/>
            <a:p>
              <a:pPr algn="ctr"/>
              <a:r>
                <a:rPr lang="sv-SE" sz="800" b="1" spc="100" dirty="0"/>
                <a:t>SURAHAMMAR</a:t>
              </a:r>
            </a:p>
          </p:txBody>
        </p:sp>
        <p:sp>
          <p:nvSpPr>
            <p:cNvPr id="26" name="textruta 25">
              <a:extLst>
                <a:ext uri="{FF2B5EF4-FFF2-40B4-BE49-F238E27FC236}">
                  <a16:creationId xmlns:a16="http://schemas.microsoft.com/office/drawing/2014/main" id="{D7AC88FE-2D2F-4B1D-9C91-E6D5C9A42DE4}"/>
                </a:ext>
              </a:extLst>
            </p:cNvPr>
            <p:cNvSpPr txBox="1"/>
            <p:nvPr/>
          </p:nvSpPr>
          <p:spPr>
            <a:xfrm>
              <a:off x="7443445" y="2369128"/>
              <a:ext cx="1192955" cy="215444"/>
            </a:xfrm>
            <a:prstGeom prst="rect">
              <a:avLst/>
            </a:prstGeom>
            <a:noFill/>
          </p:spPr>
          <p:txBody>
            <a:bodyPr wrap="none" rtlCol="0">
              <a:spAutoFit/>
            </a:bodyPr>
            <a:lstStyle/>
            <a:p>
              <a:pPr algn="ctr"/>
              <a:r>
                <a:rPr lang="sv-SE" sz="800" b="1" spc="100" dirty="0"/>
                <a:t>SKINNSKATTEBERG</a:t>
              </a:r>
            </a:p>
          </p:txBody>
        </p:sp>
        <p:sp>
          <p:nvSpPr>
            <p:cNvPr id="27" name="textruta 26">
              <a:extLst>
                <a:ext uri="{FF2B5EF4-FFF2-40B4-BE49-F238E27FC236}">
                  <a16:creationId xmlns:a16="http://schemas.microsoft.com/office/drawing/2014/main" id="{6305551D-E24D-41C0-BBA7-E14BB20F3CAA}"/>
                </a:ext>
              </a:extLst>
            </p:cNvPr>
            <p:cNvSpPr txBox="1"/>
            <p:nvPr/>
          </p:nvSpPr>
          <p:spPr>
            <a:xfrm>
              <a:off x="8570472" y="4052455"/>
              <a:ext cx="601448" cy="215444"/>
            </a:xfrm>
            <a:prstGeom prst="rect">
              <a:avLst/>
            </a:prstGeom>
            <a:noFill/>
          </p:spPr>
          <p:txBody>
            <a:bodyPr wrap="none" rtlCol="0">
              <a:spAutoFit/>
            </a:bodyPr>
            <a:lstStyle/>
            <a:p>
              <a:pPr algn="ctr"/>
              <a:r>
                <a:rPr lang="sv-SE" sz="800" b="1" spc="100" dirty="0"/>
                <a:t>KÖPING</a:t>
              </a:r>
            </a:p>
          </p:txBody>
        </p:sp>
        <p:sp>
          <p:nvSpPr>
            <p:cNvPr id="28" name="textruta 27">
              <a:extLst>
                <a:ext uri="{FF2B5EF4-FFF2-40B4-BE49-F238E27FC236}">
                  <a16:creationId xmlns:a16="http://schemas.microsoft.com/office/drawing/2014/main" id="{6C24444F-4036-42D9-9D7A-0598CB2EFB44}"/>
                </a:ext>
              </a:extLst>
            </p:cNvPr>
            <p:cNvSpPr txBox="1"/>
            <p:nvPr/>
          </p:nvSpPr>
          <p:spPr>
            <a:xfrm>
              <a:off x="8885521" y="4842166"/>
              <a:ext cx="705642" cy="215444"/>
            </a:xfrm>
            <a:prstGeom prst="rect">
              <a:avLst/>
            </a:prstGeom>
            <a:noFill/>
          </p:spPr>
          <p:txBody>
            <a:bodyPr wrap="none" rtlCol="0">
              <a:spAutoFit/>
            </a:bodyPr>
            <a:lstStyle/>
            <a:p>
              <a:pPr algn="ctr"/>
              <a:r>
                <a:rPr lang="sv-SE" sz="800" b="1" spc="100" dirty="0"/>
                <a:t>KUNGSÖR</a:t>
              </a:r>
            </a:p>
          </p:txBody>
        </p:sp>
        <p:sp>
          <p:nvSpPr>
            <p:cNvPr id="29" name="textruta 28">
              <a:extLst>
                <a:ext uri="{FF2B5EF4-FFF2-40B4-BE49-F238E27FC236}">
                  <a16:creationId xmlns:a16="http://schemas.microsoft.com/office/drawing/2014/main" id="{15B015DA-618D-4733-A8AA-876227390309}"/>
                </a:ext>
              </a:extLst>
            </p:cNvPr>
            <p:cNvSpPr txBox="1"/>
            <p:nvPr/>
          </p:nvSpPr>
          <p:spPr>
            <a:xfrm>
              <a:off x="8130277" y="5070766"/>
              <a:ext cx="636713" cy="215444"/>
            </a:xfrm>
            <a:prstGeom prst="rect">
              <a:avLst/>
            </a:prstGeom>
            <a:noFill/>
          </p:spPr>
          <p:txBody>
            <a:bodyPr wrap="none" rtlCol="0">
              <a:spAutoFit/>
            </a:bodyPr>
            <a:lstStyle/>
            <a:p>
              <a:pPr algn="ctr"/>
              <a:r>
                <a:rPr lang="sv-SE" sz="800" b="1" spc="100" dirty="0"/>
                <a:t>ARBOGA</a:t>
              </a:r>
            </a:p>
          </p:txBody>
        </p:sp>
      </p:grpSp>
    </p:spTree>
    <p:extLst>
      <p:ext uri="{BB962C8B-B14F-4D97-AF65-F5344CB8AC3E}">
        <p14:creationId xmlns:p14="http://schemas.microsoft.com/office/powerpoint/2010/main" val="4219199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rta mitte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E1E813-FB17-403B-8A91-A420047D8C1E}"/>
              </a:ext>
            </a:extLst>
          </p:cNvPr>
          <p:cNvSpPr>
            <a:spLocks noGrp="1"/>
          </p:cNvSpPr>
          <p:nvPr>
            <p:ph type="title" hasCustomPrompt="1"/>
          </p:nvPr>
        </p:nvSpPr>
        <p:spPr>
          <a:xfrm>
            <a:off x="911225" y="366218"/>
            <a:ext cx="3827030" cy="1126218"/>
          </a:xfrm>
        </p:spPr>
        <p:txBody>
          <a:bodyPr/>
          <a:lstStyle>
            <a:lvl1pPr>
              <a:defRPr/>
            </a:lvl1pPr>
          </a:lstStyle>
          <a:p>
            <a:r>
              <a:rPr lang="sv-SE" dirty="0"/>
              <a:t>Rubrik</a:t>
            </a:r>
          </a:p>
        </p:txBody>
      </p:sp>
      <p:sp>
        <p:nvSpPr>
          <p:cNvPr id="4" name="Platshållare för innehåll 3">
            <a:extLst>
              <a:ext uri="{FF2B5EF4-FFF2-40B4-BE49-F238E27FC236}">
                <a16:creationId xmlns:a16="http://schemas.microsoft.com/office/drawing/2014/main" id="{EDAED402-6893-4220-9F56-BBBEE7202CAA}"/>
              </a:ext>
            </a:extLst>
          </p:cNvPr>
          <p:cNvSpPr>
            <a:spLocks noGrp="1"/>
          </p:cNvSpPr>
          <p:nvPr>
            <p:ph sz="half" idx="2"/>
          </p:nvPr>
        </p:nvSpPr>
        <p:spPr>
          <a:xfrm>
            <a:off x="916106" y="1897200"/>
            <a:ext cx="3053222" cy="428885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a:extLst>
              <a:ext uri="{FF2B5EF4-FFF2-40B4-BE49-F238E27FC236}">
                <a16:creationId xmlns:a16="http://schemas.microsoft.com/office/drawing/2014/main" id="{019F4C51-4C99-469A-8AE9-9CF59237AE7B}"/>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6" name="Platshållare för sidfot 5">
            <a:extLst>
              <a:ext uri="{FF2B5EF4-FFF2-40B4-BE49-F238E27FC236}">
                <a16:creationId xmlns:a16="http://schemas.microsoft.com/office/drawing/2014/main" id="{9243E2C8-BC71-4091-BD1D-34E87434512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B6CEB5-28A2-4732-934F-2DE94691F5EE}"/>
              </a:ext>
            </a:extLst>
          </p:cNvPr>
          <p:cNvSpPr>
            <a:spLocks noGrp="1"/>
          </p:cNvSpPr>
          <p:nvPr>
            <p:ph type="sldNum" sz="quarter" idx="12"/>
          </p:nvPr>
        </p:nvSpPr>
        <p:spPr/>
        <p:txBody>
          <a:bodyPr/>
          <a:lstStyle/>
          <a:p>
            <a:fld id="{9B555361-F9A1-4D6D-BD62-FCFB38FF8533}" type="slidenum">
              <a:rPr lang="sv-SE" smtClean="0"/>
              <a:t>‹#›</a:t>
            </a:fld>
            <a:endParaRPr lang="sv-SE"/>
          </a:p>
        </p:txBody>
      </p:sp>
      <p:pic>
        <p:nvPicPr>
          <p:cNvPr id="10" name="Bild 9">
            <a:extLst>
              <a:ext uri="{FF2B5EF4-FFF2-40B4-BE49-F238E27FC236}">
                <a16:creationId xmlns:a16="http://schemas.microsoft.com/office/drawing/2014/main" id="{428700D6-62D8-4597-9EB1-69621C293D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76457" y="448859"/>
            <a:ext cx="4436892" cy="5681777"/>
          </a:xfrm>
          <a:prstGeom prst="rect">
            <a:avLst/>
          </a:prstGeom>
        </p:spPr>
      </p:pic>
      <p:sp>
        <p:nvSpPr>
          <p:cNvPr id="8" name="Platshållare för innehåll 3">
            <a:extLst>
              <a:ext uri="{FF2B5EF4-FFF2-40B4-BE49-F238E27FC236}">
                <a16:creationId xmlns:a16="http://schemas.microsoft.com/office/drawing/2014/main" id="{A97376FD-9A53-4FC8-B5D0-C6CF5E97D230}"/>
              </a:ext>
            </a:extLst>
          </p:cNvPr>
          <p:cNvSpPr>
            <a:spLocks noGrp="1"/>
          </p:cNvSpPr>
          <p:nvPr>
            <p:ph sz="half" idx="13"/>
          </p:nvPr>
        </p:nvSpPr>
        <p:spPr>
          <a:xfrm>
            <a:off x="8227553" y="1897200"/>
            <a:ext cx="3053222" cy="428885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text 8">
            <a:extLst>
              <a:ext uri="{FF2B5EF4-FFF2-40B4-BE49-F238E27FC236}">
                <a16:creationId xmlns:a16="http://schemas.microsoft.com/office/drawing/2014/main" id="{56A64328-E3AF-4267-BFCA-D0A2990661F0}"/>
              </a:ext>
            </a:extLst>
          </p:cNvPr>
          <p:cNvSpPr>
            <a:spLocks noGrp="1"/>
          </p:cNvSpPr>
          <p:nvPr>
            <p:ph type="body" sz="quarter" idx="14" hasCustomPrompt="1"/>
          </p:nvPr>
        </p:nvSpPr>
        <p:spPr>
          <a:xfrm>
            <a:off x="8223395" y="366218"/>
            <a:ext cx="3826800" cy="1126800"/>
          </a:xfrm>
        </p:spPr>
        <p:txBody>
          <a:bodyPr vert="horz" lIns="0" tIns="0" rIns="0" bIns="0" rtlCol="0" anchor="b" anchorCtr="0">
            <a:normAutofit/>
          </a:bodyPr>
          <a:lstStyle>
            <a:lvl1pPr marL="0" indent="0">
              <a:buFont typeface="Arial" panose="020B0604020202020204" pitchFamily="34" charset="0"/>
              <a:buNone/>
              <a:defRPr lang="sv-SE" sz="4200" b="1" dirty="0" smtClean="0">
                <a:latin typeface="+mj-lt"/>
                <a:ea typeface="+mj-ea"/>
                <a:cs typeface="+mj-cs"/>
              </a:defRPr>
            </a:lvl1pPr>
          </a:lstStyle>
          <a:p>
            <a:pPr marL="571500" lvl="0" indent="-571500">
              <a:spcBef>
                <a:spcPct val="0"/>
              </a:spcBef>
            </a:pPr>
            <a:r>
              <a:rPr lang="sv-SE" dirty="0"/>
              <a:t>Rubrik</a:t>
            </a:r>
          </a:p>
        </p:txBody>
      </p:sp>
      <p:grpSp>
        <p:nvGrpSpPr>
          <p:cNvPr id="11" name="Grupp 10">
            <a:extLst>
              <a:ext uri="{FF2B5EF4-FFF2-40B4-BE49-F238E27FC236}">
                <a16:creationId xmlns:a16="http://schemas.microsoft.com/office/drawing/2014/main" id="{2FA10794-5B69-408C-8744-D26006BECFAE}"/>
              </a:ext>
            </a:extLst>
          </p:cNvPr>
          <p:cNvGrpSpPr/>
          <p:nvPr userDrawn="1"/>
        </p:nvGrpSpPr>
        <p:grpSpPr>
          <a:xfrm>
            <a:off x="4187627" y="997527"/>
            <a:ext cx="3378133" cy="4288683"/>
            <a:chOff x="4187627" y="997527"/>
            <a:chExt cx="3378133" cy="4288683"/>
          </a:xfrm>
        </p:grpSpPr>
        <p:sp>
          <p:nvSpPr>
            <p:cNvPr id="12" name="Ellips 11">
              <a:extLst>
                <a:ext uri="{FF2B5EF4-FFF2-40B4-BE49-F238E27FC236}">
                  <a16:creationId xmlns:a16="http://schemas.microsoft.com/office/drawing/2014/main" id="{6562D8E8-1FBC-49FF-A671-924266EB08F6}"/>
                </a:ext>
              </a:extLst>
            </p:cNvPr>
            <p:cNvSpPr/>
            <p:nvPr/>
          </p:nvSpPr>
          <p:spPr>
            <a:xfrm>
              <a:off x="7058890" y="3609110"/>
              <a:ext cx="270164" cy="2701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AD16FB87-5224-46E0-8B93-BCFE3B2CEF5A}"/>
                </a:ext>
              </a:extLst>
            </p:cNvPr>
            <p:cNvSpPr/>
            <p:nvPr/>
          </p:nvSpPr>
          <p:spPr>
            <a:xfrm>
              <a:off x="7148944" y="1946564"/>
              <a:ext cx="193964" cy="1939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Ellips 13">
              <a:extLst>
                <a:ext uri="{FF2B5EF4-FFF2-40B4-BE49-F238E27FC236}">
                  <a16:creationId xmlns:a16="http://schemas.microsoft.com/office/drawing/2014/main" id="{2D679F29-AA3B-4553-9719-F591FEEEB61B}"/>
                </a:ext>
              </a:extLst>
            </p:cNvPr>
            <p:cNvSpPr/>
            <p:nvPr/>
          </p:nvSpPr>
          <p:spPr>
            <a:xfrm>
              <a:off x="4959929" y="1537856"/>
              <a:ext cx="193964" cy="1939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Ellips 14">
              <a:extLst>
                <a:ext uri="{FF2B5EF4-FFF2-40B4-BE49-F238E27FC236}">
                  <a16:creationId xmlns:a16="http://schemas.microsoft.com/office/drawing/2014/main" id="{B98A6C8B-19A6-475B-8ABE-ED6FD827C50D}"/>
                </a:ext>
              </a:extLst>
            </p:cNvPr>
            <p:cNvSpPr/>
            <p:nvPr/>
          </p:nvSpPr>
          <p:spPr>
            <a:xfrm>
              <a:off x="5527965" y="4232566"/>
              <a:ext cx="193964" cy="1939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Ellips 15">
              <a:extLst>
                <a:ext uri="{FF2B5EF4-FFF2-40B4-BE49-F238E27FC236}">
                  <a16:creationId xmlns:a16="http://schemas.microsoft.com/office/drawing/2014/main" id="{9E6EEA2F-2B05-42D5-A266-0013FFF95467}"/>
                </a:ext>
              </a:extLst>
            </p:cNvPr>
            <p:cNvSpPr/>
            <p:nvPr/>
          </p:nvSpPr>
          <p:spPr>
            <a:xfrm>
              <a:off x="5361707" y="1184563"/>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Ellips 16">
              <a:extLst>
                <a:ext uri="{FF2B5EF4-FFF2-40B4-BE49-F238E27FC236}">
                  <a16:creationId xmlns:a16="http://schemas.microsoft.com/office/drawing/2014/main" id="{06D74513-42AA-4136-9080-F7290930B7A8}"/>
                </a:ext>
              </a:extLst>
            </p:cNvPr>
            <p:cNvSpPr/>
            <p:nvPr/>
          </p:nvSpPr>
          <p:spPr>
            <a:xfrm>
              <a:off x="4745180" y="2563090"/>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Ellips 17">
              <a:extLst>
                <a:ext uri="{FF2B5EF4-FFF2-40B4-BE49-F238E27FC236}">
                  <a16:creationId xmlns:a16="http://schemas.microsoft.com/office/drawing/2014/main" id="{89998DE0-306D-4A0A-8ED0-4FDC5A844813}"/>
                </a:ext>
              </a:extLst>
            </p:cNvPr>
            <p:cNvSpPr/>
            <p:nvPr/>
          </p:nvSpPr>
          <p:spPr>
            <a:xfrm>
              <a:off x="6213762" y="3075708"/>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Ellips 18">
              <a:extLst>
                <a:ext uri="{FF2B5EF4-FFF2-40B4-BE49-F238E27FC236}">
                  <a16:creationId xmlns:a16="http://schemas.microsoft.com/office/drawing/2014/main" id="{B3FC13B0-4A31-41F2-8CEE-BA95CFFE7E37}"/>
                </a:ext>
              </a:extLst>
            </p:cNvPr>
            <p:cNvSpPr/>
            <p:nvPr/>
          </p:nvSpPr>
          <p:spPr>
            <a:xfrm>
              <a:off x="6213762" y="3733799"/>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86C6AB13-C756-4851-84F8-788FD7E0E56F}"/>
                </a:ext>
              </a:extLst>
            </p:cNvPr>
            <p:cNvSpPr/>
            <p:nvPr/>
          </p:nvSpPr>
          <p:spPr>
            <a:xfrm>
              <a:off x="5839689" y="4717472"/>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70A248AC-916C-4151-A162-6F024530F813}"/>
                </a:ext>
              </a:extLst>
            </p:cNvPr>
            <p:cNvSpPr/>
            <p:nvPr/>
          </p:nvSpPr>
          <p:spPr>
            <a:xfrm>
              <a:off x="5140035" y="4959925"/>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AC01F455-BC34-43C7-9227-72C2E712C285}"/>
                </a:ext>
              </a:extLst>
            </p:cNvPr>
            <p:cNvSpPr txBox="1"/>
            <p:nvPr/>
          </p:nvSpPr>
          <p:spPr>
            <a:xfrm>
              <a:off x="5104941" y="997527"/>
              <a:ext cx="699229" cy="215444"/>
            </a:xfrm>
            <a:prstGeom prst="rect">
              <a:avLst/>
            </a:prstGeom>
            <a:noFill/>
          </p:spPr>
          <p:txBody>
            <a:bodyPr wrap="none" rtlCol="0">
              <a:spAutoFit/>
            </a:bodyPr>
            <a:lstStyle/>
            <a:p>
              <a:pPr algn="ctr"/>
              <a:r>
                <a:rPr lang="sv-SE" sz="800" b="1" spc="100" dirty="0"/>
                <a:t>NORBERG</a:t>
              </a:r>
            </a:p>
          </p:txBody>
        </p:sp>
        <p:sp>
          <p:nvSpPr>
            <p:cNvPr id="23" name="textruta 22">
              <a:extLst>
                <a:ext uri="{FF2B5EF4-FFF2-40B4-BE49-F238E27FC236}">
                  <a16:creationId xmlns:a16="http://schemas.microsoft.com/office/drawing/2014/main" id="{6B91264F-15A0-4BF4-AA5A-3C488AC7CC85}"/>
                </a:ext>
              </a:extLst>
            </p:cNvPr>
            <p:cNvSpPr txBox="1"/>
            <p:nvPr/>
          </p:nvSpPr>
          <p:spPr>
            <a:xfrm>
              <a:off x="4822525" y="1703429"/>
              <a:ext cx="731290" cy="215444"/>
            </a:xfrm>
            <a:prstGeom prst="rect">
              <a:avLst/>
            </a:prstGeom>
            <a:noFill/>
          </p:spPr>
          <p:txBody>
            <a:bodyPr wrap="none" rtlCol="0">
              <a:spAutoFit/>
            </a:bodyPr>
            <a:lstStyle/>
            <a:p>
              <a:pPr algn="ctr"/>
              <a:r>
                <a:rPr lang="sv-SE" sz="800" b="1" spc="100" dirty="0"/>
                <a:t>FAGERSTA</a:t>
              </a:r>
            </a:p>
          </p:txBody>
        </p:sp>
        <p:sp>
          <p:nvSpPr>
            <p:cNvPr id="24" name="textruta 23">
              <a:extLst>
                <a:ext uri="{FF2B5EF4-FFF2-40B4-BE49-F238E27FC236}">
                  <a16:creationId xmlns:a16="http://schemas.microsoft.com/office/drawing/2014/main" id="{358B7F6E-5B82-48E8-9BA4-2FAB42D3300B}"/>
                </a:ext>
              </a:extLst>
            </p:cNvPr>
            <p:cNvSpPr txBox="1"/>
            <p:nvPr/>
          </p:nvSpPr>
          <p:spPr>
            <a:xfrm>
              <a:off x="7044806" y="1765772"/>
              <a:ext cx="452367" cy="215444"/>
            </a:xfrm>
            <a:prstGeom prst="rect">
              <a:avLst/>
            </a:prstGeom>
            <a:noFill/>
          </p:spPr>
          <p:txBody>
            <a:bodyPr wrap="none" rtlCol="0">
              <a:spAutoFit/>
            </a:bodyPr>
            <a:lstStyle/>
            <a:p>
              <a:pPr algn="ctr"/>
              <a:r>
                <a:rPr lang="sv-SE" sz="800" b="1" spc="100" dirty="0"/>
                <a:t>SALA</a:t>
              </a:r>
            </a:p>
          </p:txBody>
        </p:sp>
        <p:sp>
          <p:nvSpPr>
            <p:cNvPr id="25" name="textruta 24">
              <a:extLst>
                <a:ext uri="{FF2B5EF4-FFF2-40B4-BE49-F238E27FC236}">
                  <a16:creationId xmlns:a16="http://schemas.microsoft.com/office/drawing/2014/main" id="{6C6D8EC3-0028-4171-B783-21E1BEF81064}"/>
                </a:ext>
              </a:extLst>
            </p:cNvPr>
            <p:cNvSpPr txBox="1"/>
            <p:nvPr/>
          </p:nvSpPr>
          <p:spPr>
            <a:xfrm>
              <a:off x="6837676" y="3429000"/>
              <a:ext cx="728084" cy="215444"/>
            </a:xfrm>
            <a:prstGeom prst="rect">
              <a:avLst/>
            </a:prstGeom>
            <a:noFill/>
          </p:spPr>
          <p:txBody>
            <a:bodyPr wrap="none" rtlCol="0">
              <a:spAutoFit/>
            </a:bodyPr>
            <a:lstStyle/>
            <a:p>
              <a:pPr algn="ctr"/>
              <a:r>
                <a:rPr lang="sv-SE" sz="800" b="1" spc="100" dirty="0"/>
                <a:t>VÄSTERÅS</a:t>
              </a:r>
            </a:p>
          </p:txBody>
        </p:sp>
        <p:sp>
          <p:nvSpPr>
            <p:cNvPr id="26" name="textruta 25">
              <a:extLst>
                <a:ext uri="{FF2B5EF4-FFF2-40B4-BE49-F238E27FC236}">
                  <a16:creationId xmlns:a16="http://schemas.microsoft.com/office/drawing/2014/main" id="{AD6E1841-45BD-49FD-9A2E-5862D973B618}"/>
                </a:ext>
              </a:extLst>
            </p:cNvPr>
            <p:cNvSpPr txBox="1"/>
            <p:nvPr/>
          </p:nvSpPr>
          <p:spPr>
            <a:xfrm>
              <a:off x="5523843" y="3546764"/>
              <a:ext cx="1152880" cy="215444"/>
            </a:xfrm>
            <a:prstGeom prst="rect">
              <a:avLst/>
            </a:prstGeom>
            <a:noFill/>
          </p:spPr>
          <p:txBody>
            <a:bodyPr wrap="none" rtlCol="0">
              <a:spAutoFit/>
            </a:bodyPr>
            <a:lstStyle/>
            <a:p>
              <a:pPr algn="ctr"/>
              <a:r>
                <a:rPr lang="sv-SE" sz="800" b="1" spc="100" dirty="0"/>
                <a:t>HALLSTAHAMMAR</a:t>
              </a:r>
            </a:p>
          </p:txBody>
        </p:sp>
        <p:sp>
          <p:nvSpPr>
            <p:cNvPr id="27" name="textruta 26">
              <a:extLst>
                <a:ext uri="{FF2B5EF4-FFF2-40B4-BE49-F238E27FC236}">
                  <a16:creationId xmlns:a16="http://schemas.microsoft.com/office/drawing/2014/main" id="{A73CDE43-477E-48F4-8E87-E122561195C5}"/>
                </a:ext>
              </a:extLst>
            </p:cNvPr>
            <p:cNvSpPr txBox="1"/>
            <p:nvPr/>
          </p:nvSpPr>
          <p:spPr>
            <a:xfrm>
              <a:off x="5550466" y="2881747"/>
              <a:ext cx="974946" cy="215444"/>
            </a:xfrm>
            <a:prstGeom prst="rect">
              <a:avLst/>
            </a:prstGeom>
            <a:noFill/>
          </p:spPr>
          <p:txBody>
            <a:bodyPr wrap="none" rtlCol="0">
              <a:spAutoFit/>
            </a:bodyPr>
            <a:lstStyle/>
            <a:p>
              <a:pPr algn="ctr"/>
              <a:r>
                <a:rPr lang="sv-SE" sz="800" b="1" spc="100" dirty="0"/>
                <a:t>SURAHAMMAR</a:t>
              </a:r>
            </a:p>
          </p:txBody>
        </p:sp>
        <p:sp>
          <p:nvSpPr>
            <p:cNvPr id="28" name="textruta 27">
              <a:extLst>
                <a:ext uri="{FF2B5EF4-FFF2-40B4-BE49-F238E27FC236}">
                  <a16:creationId xmlns:a16="http://schemas.microsoft.com/office/drawing/2014/main" id="{7E059D9A-3C60-4342-A4A9-0C66429A5DE9}"/>
                </a:ext>
              </a:extLst>
            </p:cNvPr>
            <p:cNvSpPr txBox="1"/>
            <p:nvPr/>
          </p:nvSpPr>
          <p:spPr>
            <a:xfrm>
              <a:off x="4187627" y="2369128"/>
              <a:ext cx="1192955" cy="215444"/>
            </a:xfrm>
            <a:prstGeom prst="rect">
              <a:avLst/>
            </a:prstGeom>
            <a:noFill/>
          </p:spPr>
          <p:txBody>
            <a:bodyPr wrap="none" rtlCol="0">
              <a:spAutoFit/>
            </a:bodyPr>
            <a:lstStyle/>
            <a:p>
              <a:pPr algn="ctr"/>
              <a:r>
                <a:rPr lang="sv-SE" sz="800" b="1" spc="100" dirty="0"/>
                <a:t>SKINNSKATTEBERG</a:t>
              </a:r>
            </a:p>
          </p:txBody>
        </p:sp>
        <p:sp>
          <p:nvSpPr>
            <p:cNvPr id="29" name="textruta 28">
              <a:extLst>
                <a:ext uri="{FF2B5EF4-FFF2-40B4-BE49-F238E27FC236}">
                  <a16:creationId xmlns:a16="http://schemas.microsoft.com/office/drawing/2014/main" id="{DAE9B0C4-92C9-4C50-A14B-8D3AE7234239}"/>
                </a:ext>
              </a:extLst>
            </p:cNvPr>
            <p:cNvSpPr txBox="1"/>
            <p:nvPr/>
          </p:nvSpPr>
          <p:spPr>
            <a:xfrm>
              <a:off x="5314654" y="4052455"/>
              <a:ext cx="601448" cy="215444"/>
            </a:xfrm>
            <a:prstGeom prst="rect">
              <a:avLst/>
            </a:prstGeom>
            <a:noFill/>
          </p:spPr>
          <p:txBody>
            <a:bodyPr wrap="none" rtlCol="0">
              <a:spAutoFit/>
            </a:bodyPr>
            <a:lstStyle/>
            <a:p>
              <a:pPr algn="ctr"/>
              <a:r>
                <a:rPr lang="sv-SE" sz="800" b="1" spc="100" dirty="0"/>
                <a:t>KÖPING</a:t>
              </a:r>
            </a:p>
          </p:txBody>
        </p:sp>
        <p:sp>
          <p:nvSpPr>
            <p:cNvPr id="30" name="textruta 29">
              <a:extLst>
                <a:ext uri="{FF2B5EF4-FFF2-40B4-BE49-F238E27FC236}">
                  <a16:creationId xmlns:a16="http://schemas.microsoft.com/office/drawing/2014/main" id="{DA99B91A-9E2D-4033-ACBF-F7BFFD1BF16F}"/>
                </a:ext>
              </a:extLst>
            </p:cNvPr>
            <p:cNvSpPr txBox="1"/>
            <p:nvPr/>
          </p:nvSpPr>
          <p:spPr>
            <a:xfrm>
              <a:off x="5629703" y="4842166"/>
              <a:ext cx="705642" cy="215444"/>
            </a:xfrm>
            <a:prstGeom prst="rect">
              <a:avLst/>
            </a:prstGeom>
            <a:noFill/>
          </p:spPr>
          <p:txBody>
            <a:bodyPr wrap="none" rtlCol="0">
              <a:spAutoFit/>
            </a:bodyPr>
            <a:lstStyle/>
            <a:p>
              <a:pPr algn="ctr"/>
              <a:r>
                <a:rPr lang="sv-SE" sz="800" b="1" spc="100" dirty="0"/>
                <a:t>KUNGSÖR</a:t>
              </a:r>
            </a:p>
          </p:txBody>
        </p:sp>
        <p:sp>
          <p:nvSpPr>
            <p:cNvPr id="31" name="textruta 30">
              <a:extLst>
                <a:ext uri="{FF2B5EF4-FFF2-40B4-BE49-F238E27FC236}">
                  <a16:creationId xmlns:a16="http://schemas.microsoft.com/office/drawing/2014/main" id="{6089241D-EABB-4B8E-911A-C339719B0BE4}"/>
                </a:ext>
              </a:extLst>
            </p:cNvPr>
            <p:cNvSpPr txBox="1"/>
            <p:nvPr/>
          </p:nvSpPr>
          <p:spPr>
            <a:xfrm>
              <a:off x="4874459" y="5070766"/>
              <a:ext cx="636713" cy="215444"/>
            </a:xfrm>
            <a:prstGeom prst="rect">
              <a:avLst/>
            </a:prstGeom>
            <a:noFill/>
          </p:spPr>
          <p:txBody>
            <a:bodyPr wrap="none" rtlCol="0">
              <a:spAutoFit/>
            </a:bodyPr>
            <a:lstStyle/>
            <a:p>
              <a:pPr algn="ctr"/>
              <a:r>
                <a:rPr lang="sv-SE" sz="800" b="1" spc="100" dirty="0"/>
                <a:t>ARBOGA</a:t>
              </a:r>
            </a:p>
          </p:txBody>
        </p:sp>
      </p:grpSp>
    </p:spTree>
    <p:extLst>
      <p:ext uri="{BB962C8B-B14F-4D97-AF65-F5344CB8AC3E}">
        <p14:creationId xmlns:p14="http://schemas.microsoft.com/office/powerpoint/2010/main" val="1574158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21C118C-539C-41EA-AB7C-BC2533201882}"/>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3" name="Platshållare för sidfot 2">
            <a:extLst>
              <a:ext uri="{FF2B5EF4-FFF2-40B4-BE49-F238E27FC236}">
                <a16:creationId xmlns:a16="http://schemas.microsoft.com/office/drawing/2014/main" id="{76B07907-574B-4748-B1BB-91DC5E48572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EF56ED0-61F5-4645-AD29-F28EC152DD14}"/>
              </a:ext>
            </a:extLst>
          </p:cNvPr>
          <p:cNvSpPr>
            <a:spLocks noGrp="1"/>
          </p:cNvSpPr>
          <p:nvPr>
            <p:ph type="sldNum" sz="quarter" idx="12"/>
          </p:nvPr>
        </p:nvSpPr>
        <p:spPr/>
        <p:txBody>
          <a:bodyPr/>
          <a:lstStyle/>
          <a:p>
            <a:fld id="{9B555361-F9A1-4D6D-BD62-FCFB38FF8533}" type="slidenum">
              <a:rPr lang="sv-SE" smtClean="0"/>
              <a:t>‹#›</a:t>
            </a:fld>
            <a:endParaRPr lang="sv-SE"/>
          </a:p>
        </p:txBody>
      </p:sp>
      <p:sp>
        <p:nvSpPr>
          <p:cNvPr id="8" name="Platshållare för text 7">
            <a:extLst>
              <a:ext uri="{FF2B5EF4-FFF2-40B4-BE49-F238E27FC236}">
                <a16:creationId xmlns:a16="http://schemas.microsoft.com/office/drawing/2014/main" id="{42256432-A729-4702-AF55-1473412E16C5}"/>
              </a:ext>
            </a:extLst>
          </p:cNvPr>
          <p:cNvSpPr>
            <a:spLocks noGrp="1"/>
          </p:cNvSpPr>
          <p:nvPr>
            <p:ph type="body" sz="quarter" idx="13" hasCustomPrompt="1"/>
          </p:nvPr>
        </p:nvSpPr>
        <p:spPr>
          <a:xfrm>
            <a:off x="803563" y="304800"/>
            <a:ext cx="3144838" cy="415925"/>
          </a:xfrm>
        </p:spPr>
        <p:txBody>
          <a:bodyPr>
            <a:noAutofit/>
          </a:bodyPr>
          <a:lstStyle>
            <a:lvl1pPr marL="0" indent="0" algn="ctr">
              <a:buFont typeface="Arial" panose="020B0604020202020204" pitchFamily="34" charset="0"/>
              <a:buNone/>
              <a:defRPr sz="2800" b="1"/>
            </a:lvl1pPr>
            <a:lvl2pPr marL="457200" indent="0">
              <a:buNone/>
              <a:defRPr/>
            </a:lvl2pPr>
          </a:lstStyle>
          <a:p>
            <a:pPr lvl="0"/>
            <a:r>
              <a:rPr lang="sv-SE" dirty="0"/>
              <a:t>Rubrik</a:t>
            </a:r>
          </a:p>
        </p:txBody>
      </p:sp>
      <p:sp>
        <p:nvSpPr>
          <p:cNvPr id="10" name="Platshållare för text 7">
            <a:extLst>
              <a:ext uri="{FF2B5EF4-FFF2-40B4-BE49-F238E27FC236}">
                <a16:creationId xmlns:a16="http://schemas.microsoft.com/office/drawing/2014/main" id="{B7A069BC-0DFD-4D10-BB61-164565CB4505}"/>
              </a:ext>
            </a:extLst>
          </p:cNvPr>
          <p:cNvSpPr>
            <a:spLocks noGrp="1"/>
          </p:cNvSpPr>
          <p:nvPr>
            <p:ph type="body" sz="quarter" idx="14" hasCustomPrompt="1"/>
          </p:nvPr>
        </p:nvSpPr>
        <p:spPr>
          <a:xfrm>
            <a:off x="6539345" y="304800"/>
            <a:ext cx="3144838" cy="415925"/>
          </a:xfrm>
        </p:spPr>
        <p:txBody>
          <a:bodyPr>
            <a:noAutofit/>
          </a:bodyPr>
          <a:lstStyle>
            <a:lvl1pPr marL="0" indent="0" algn="ctr">
              <a:buFont typeface="Arial" panose="020B0604020202020204" pitchFamily="34" charset="0"/>
              <a:buNone/>
              <a:defRPr sz="2800" b="1"/>
            </a:lvl1pPr>
            <a:lvl2pPr marL="457200" indent="0">
              <a:buNone/>
              <a:defRPr/>
            </a:lvl2pPr>
          </a:lstStyle>
          <a:p>
            <a:pPr lvl="0"/>
            <a:r>
              <a:rPr lang="sv-SE" dirty="0"/>
              <a:t>Rubrik</a:t>
            </a:r>
          </a:p>
        </p:txBody>
      </p:sp>
      <p:sp>
        <p:nvSpPr>
          <p:cNvPr id="11" name="Platshållare för text 7">
            <a:extLst>
              <a:ext uri="{FF2B5EF4-FFF2-40B4-BE49-F238E27FC236}">
                <a16:creationId xmlns:a16="http://schemas.microsoft.com/office/drawing/2014/main" id="{9C4C74D2-B754-42E2-A548-4520CE1076EB}"/>
              </a:ext>
            </a:extLst>
          </p:cNvPr>
          <p:cNvSpPr>
            <a:spLocks noGrp="1"/>
          </p:cNvSpPr>
          <p:nvPr>
            <p:ph type="body" sz="quarter" idx="15" hasCustomPrompt="1"/>
          </p:nvPr>
        </p:nvSpPr>
        <p:spPr>
          <a:xfrm>
            <a:off x="7938654" y="2687781"/>
            <a:ext cx="3144838" cy="415925"/>
          </a:xfrm>
        </p:spPr>
        <p:txBody>
          <a:bodyPr>
            <a:noAutofit/>
          </a:bodyPr>
          <a:lstStyle>
            <a:lvl1pPr marL="0" indent="0" algn="ctr">
              <a:buFont typeface="Arial" panose="020B0604020202020204" pitchFamily="34" charset="0"/>
              <a:buNone/>
              <a:defRPr sz="2800" b="1"/>
            </a:lvl1pPr>
            <a:lvl2pPr marL="457200" indent="0">
              <a:buNone/>
              <a:defRPr/>
            </a:lvl2pPr>
          </a:lstStyle>
          <a:p>
            <a:pPr lvl="0"/>
            <a:r>
              <a:rPr lang="sv-SE" dirty="0"/>
              <a:t>Rubrik</a:t>
            </a:r>
          </a:p>
        </p:txBody>
      </p:sp>
      <p:sp>
        <p:nvSpPr>
          <p:cNvPr id="12" name="Platshållare för text 7">
            <a:extLst>
              <a:ext uri="{FF2B5EF4-FFF2-40B4-BE49-F238E27FC236}">
                <a16:creationId xmlns:a16="http://schemas.microsoft.com/office/drawing/2014/main" id="{BF4508B8-4BEB-4B3A-93A2-2C1CA63D8E24}"/>
              </a:ext>
            </a:extLst>
          </p:cNvPr>
          <p:cNvSpPr>
            <a:spLocks noGrp="1"/>
          </p:cNvSpPr>
          <p:nvPr>
            <p:ph type="body" sz="quarter" idx="16" hasCustomPrompt="1"/>
          </p:nvPr>
        </p:nvSpPr>
        <p:spPr>
          <a:xfrm>
            <a:off x="3983182" y="2687781"/>
            <a:ext cx="3144838" cy="415925"/>
          </a:xfrm>
        </p:spPr>
        <p:txBody>
          <a:bodyPr>
            <a:noAutofit/>
          </a:bodyPr>
          <a:lstStyle>
            <a:lvl1pPr marL="0" indent="0" algn="ctr">
              <a:buFont typeface="Arial" panose="020B0604020202020204" pitchFamily="34" charset="0"/>
              <a:buNone/>
              <a:defRPr sz="2800" b="1"/>
            </a:lvl1pPr>
            <a:lvl2pPr marL="457200" indent="0">
              <a:buNone/>
              <a:defRPr/>
            </a:lvl2pPr>
          </a:lstStyle>
          <a:p>
            <a:pPr lvl="0"/>
            <a:r>
              <a:rPr lang="sv-SE" dirty="0"/>
              <a:t>Rubrik</a:t>
            </a:r>
          </a:p>
        </p:txBody>
      </p:sp>
      <p:pic>
        <p:nvPicPr>
          <p:cNvPr id="13" name="Bild 12">
            <a:extLst>
              <a:ext uri="{FF2B5EF4-FFF2-40B4-BE49-F238E27FC236}">
                <a16:creationId xmlns:a16="http://schemas.microsoft.com/office/drawing/2014/main" id="{15E603D8-5B25-4676-A26C-2D07532E9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8819" y="824346"/>
            <a:ext cx="3450372" cy="4418464"/>
          </a:xfrm>
          <a:prstGeom prst="rect">
            <a:avLst/>
          </a:prstGeom>
        </p:spPr>
      </p:pic>
      <p:sp>
        <p:nvSpPr>
          <p:cNvPr id="14" name="Platshållare för text 10">
            <a:extLst>
              <a:ext uri="{FF2B5EF4-FFF2-40B4-BE49-F238E27FC236}">
                <a16:creationId xmlns:a16="http://schemas.microsoft.com/office/drawing/2014/main" id="{16A6FEEE-993A-4298-85F0-1B280993B954}"/>
              </a:ext>
            </a:extLst>
          </p:cNvPr>
          <p:cNvSpPr>
            <a:spLocks noGrp="1"/>
          </p:cNvSpPr>
          <p:nvPr>
            <p:ph type="body" sz="quarter" idx="17"/>
          </p:nvPr>
        </p:nvSpPr>
        <p:spPr>
          <a:xfrm>
            <a:off x="4655127" y="3289246"/>
            <a:ext cx="1717964" cy="1726099"/>
          </a:xfrm>
          <a:prstGeom prst="ellipse">
            <a:avLst/>
          </a:prstGeom>
          <a:solidFill>
            <a:srgbClr val="F5AE30">
              <a:alpha val="74118"/>
            </a:srgbClr>
          </a:solidFill>
        </p:spPr>
        <p:txBody>
          <a:bodyPr tIns="360000" anchor="t" anchorCtr="0">
            <a:normAutofit/>
          </a:bodyPr>
          <a:lstStyle>
            <a:lvl1pPr marL="0" indent="0" algn="ctr">
              <a:spcBef>
                <a:spcPts val="0"/>
              </a:spcBef>
              <a:buFontTx/>
              <a:buNone/>
              <a:defRPr sz="1100">
                <a:solidFill>
                  <a:schemeClr val="bg1"/>
                </a:solidFill>
              </a:defRPr>
            </a:lvl1pPr>
          </a:lstStyle>
          <a:p>
            <a:pPr lvl="0"/>
            <a:r>
              <a:rPr lang="sv-SE" dirty="0"/>
              <a:t>Klicka här för att ändra format på bakgrundstexten</a:t>
            </a:r>
          </a:p>
        </p:txBody>
      </p:sp>
      <p:sp>
        <p:nvSpPr>
          <p:cNvPr id="15" name="Platshållare för text 10">
            <a:extLst>
              <a:ext uri="{FF2B5EF4-FFF2-40B4-BE49-F238E27FC236}">
                <a16:creationId xmlns:a16="http://schemas.microsoft.com/office/drawing/2014/main" id="{47FB209B-CF44-454F-A596-04B17CDCC2DF}"/>
              </a:ext>
            </a:extLst>
          </p:cNvPr>
          <p:cNvSpPr>
            <a:spLocks noGrp="1"/>
          </p:cNvSpPr>
          <p:nvPr>
            <p:ph type="body" sz="quarter" idx="18"/>
          </p:nvPr>
        </p:nvSpPr>
        <p:spPr>
          <a:xfrm>
            <a:off x="4052454" y="4397615"/>
            <a:ext cx="1717964" cy="1726099"/>
          </a:xfrm>
          <a:prstGeom prst="ellipse">
            <a:avLst/>
          </a:prstGeom>
          <a:solidFill>
            <a:schemeClr val="accent1">
              <a:alpha val="74118"/>
            </a:schemeClr>
          </a:solidFill>
        </p:spPr>
        <p:txBody>
          <a:bodyPr anchor="ctr" anchorCtr="1">
            <a:normAutofit/>
          </a:bodyPr>
          <a:lstStyle>
            <a:lvl1pPr marL="0" indent="0" algn="ctr">
              <a:spcBef>
                <a:spcPts val="0"/>
              </a:spcBef>
              <a:buFontTx/>
              <a:buNone/>
              <a:defRPr sz="1100">
                <a:solidFill>
                  <a:schemeClr val="bg1"/>
                </a:solidFill>
              </a:defRPr>
            </a:lvl1pPr>
          </a:lstStyle>
          <a:p>
            <a:pPr lvl="0"/>
            <a:r>
              <a:rPr lang="sv-SE" dirty="0"/>
              <a:t>Klicka här för att ändra format på bakgrundstexten</a:t>
            </a:r>
          </a:p>
        </p:txBody>
      </p:sp>
      <p:sp>
        <p:nvSpPr>
          <p:cNvPr id="16" name="Platshållare för text 10">
            <a:extLst>
              <a:ext uri="{FF2B5EF4-FFF2-40B4-BE49-F238E27FC236}">
                <a16:creationId xmlns:a16="http://schemas.microsoft.com/office/drawing/2014/main" id="{8755E0FC-6C96-4027-B6A4-4E1B55A01129}"/>
              </a:ext>
            </a:extLst>
          </p:cNvPr>
          <p:cNvSpPr>
            <a:spLocks noGrp="1"/>
          </p:cNvSpPr>
          <p:nvPr>
            <p:ph type="body" sz="quarter" idx="19"/>
          </p:nvPr>
        </p:nvSpPr>
        <p:spPr>
          <a:xfrm>
            <a:off x="5354782" y="4397615"/>
            <a:ext cx="1717964" cy="1726099"/>
          </a:xfrm>
          <a:prstGeom prst="ellipse">
            <a:avLst/>
          </a:prstGeom>
          <a:solidFill>
            <a:schemeClr val="accent2">
              <a:alpha val="74118"/>
            </a:schemeClr>
          </a:solidFill>
        </p:spPr>
        <p:txBody>
          <a:bodyPr anchor="ctr" anchorCtr="1">
            <a:normAutofit/>
          </a:bodyPr>
          <a:lstStyle>
            <a:lvl1pPr marL="0" indent="0" algn="ctr">
              <a:spcBef>
                <a:spcPts val="0"/>
              </a:spcBef>
              <a:buFontTx/>
              <a:buNone/>
              <a:defRPr sz="1100">
                <a:solidFill>
                  <a:schemeClr val="bg1"/>
                </a:solidFill>
              </a:defRPr>
            </a:lvl1pPr>
          </a:lstStyle>
          <a:p>
            <a:pPr lvl="0"/>
            <a:r>
              <a:rPr lang="sv-SE" dirty="0"/>
              <a:t>Klicka här för att ändra format på bakgrundstexten</a:t>
            </a:r>
          </a:p>
        </p:txBody>
      </p:sp>
      <p:sp>
        <p:nvSpPr>
          <p:cNvPr id="17" name="Platshållare för text 10">
            <a:extLst>
              <a:ext uri="{FF2B5EF4-FFF2-40B4-BE49-F238E27FC236}">
                <a16:creationId xmlns:a16="http://schemas.microsoft.com/office/drawing/2014/main" id="{D187505A-0920-41AE-A4AF-4FFA2C26683B}"/>
              </a:ext>
            </a:extLst>
          </p:cNvPr>
          <p:cNvSpPr>
            <a:spLocks noGrp="1"/>
          </p:cNvSpPr>
          <p:nvPr>
            <p:ph type="body" sz="quarter" idx="20"/>
          </p:nvPr>
        </p:nvSpPr>
        <p:spPr>
          <a:xfrm>
            <a:off x="8752324" y="4404537"/>
            <a:ext cx="1717964" cy="1726099"/>
          </a:xfrm>
          <a:prstGeom prst="ellipse">
            <a:avLst/>
          </a:prstGeom>
          <a:solidFill>
            <a:schemeClr val="bg1"/>
          </a:solidFill>
        </p:spPr>
        <p:txBody>
          <a:bodyPr tIns="360000" anchor="t" anchorCtr="0">
            <a:noAutofit/>
          </a:bodyPr>
          <a:lstStyle>
            <a:lvl1pPr marL="0" indent="0" algn="ctr">
              <a:spcBef>
                <a:spcPts val="0"/>
              </a:spcBef>
              <a:buFontTx/>
              <a:buNone/>
              <a:defRPr sz="1600" b="1">
                <a:solidFill>
                  <a:schemeClr val="accent2"/>
                </a:solidFill>
              </a:defRPr>
            </a:lvl1pPr>
          </a:lstStyle>
          <a:p>
            <a:pPr lvl="0"/>
            <a:r>
              <a:rPr lang="sv-SE" dirty="0"/>
              <a:t>Klicka här för att ändra format på bakgrundstexten</a:t>
            </a:r>
          </a:p>
        </p:txBody>
      </p:sp>
      <p:sp>
        <p:nvSpPr>
          <p:cNvPr id="18" name="Platshållare för text 10">
            <a:extLst>
              <a:ext uri="{FF2B5EF4-FFF2-40B4-BE49-F238E27FC236}">
                <a16:creationId xmlns:a16="http://schemas.microsoft.com/office/drawing/2014/main" id="{657906DA-9F6E-4F35-9A2D-ECF6DAF83E52}"/>
              </a:ext>
            </a:extLst>
          </p:cNvPr>
          <p:cNvSpPr>
            <a:spLocks noGrp="1"/>
          </p:cNvSpPr>
          <p:nvPr>
            <p:ph type="body" sz="quarter" idx="21"/>
          </p:nvPr>
        </p:nvSpPr>
        <p:spPr>
          <a:xfrm>
            <a:off x="8149651" y="3296178"/>
            <a:ext cx="1717964" cy="1726099"/>
          </a:xfrm>
          <a:prstGeom prst="ellipse">
            <a:avLst/>
          </a:prstGeom>
          <a:solidFill>
            <a:schemeClr val="bg1"/>
          </a:solidFill>
        </p:spPr>
        <p:txBody>
          <a:bodyPr anchor="ctr" anchorCtr="1">
            <a:normAutofit/>
          </a:bodyPr>
          <a:lstStyle>
            <a:lvl1pPr marL="0" indent="0" algn="ctr">
              <a:spcBef>
                <a:spcPts val="0"/>
              </a:spcBef>
              <a:buFontTx/>
              <a:buNone/>
              <a:defRPr sz="1600" b="1">
                <a:solidFill>
                  <a:schemeClr val="accent2"/>
                </a:solidFill>
              </a:defRPr>
            </a:lvl1pPr>
          </a:lstStyle>
          <a:p>
            <a:pPr lvl="0"/>
            <a:r>
              <a:rPr lang="sv-SE" dirty="0"/>
              <a:t>Klicka här för att ändra format på bakgrundstexten</a:t>
            </a:r>
          </a:p>
        </p:txBody>
      </p:sp>
      <p:sp>
        <p:nvSpPr>
          <p:cNvPr id="19" name="Platshållare för text 10">
            <a:extLst>
              <a:ext uri="{FF2B5EF4-FFF2-40B4-BE49-F238E27FC236}">
                <a16:creationId xmlns:a16="http://schemas.microsoft.com/office/drawing/2014/main" id="{0480D4FF-76C8-4842-AB78-F59DAE7D4FFF}"/>
              </a:ext>
            </a:extLst>
          </p:cNvPr>
          <p:cNvSpPr>
            <a:spLocks noGrp="1"/>
          </p:cNvSpPr>
          <p:nvPr>
            <p:ph type="body" sz="quarter" idx="22"/>
          </p:nvPr>
        </p:nvSpPr>
        <p:spPr>
          <a:xfrm>
            <a:off x="9451979" y="3296178"/>
            <a:ext cx="1717964" cy="1726099"/>
          </a:xfrm>
          <a:prstGeom prst="ellipse">
            <a:avLst/>
          </a:prstGeom>
          <a:solidFill>
            <a:schemeClr val="bg1"/>
          </a:solidFill>
        </p:spPr>
        <p:txBody>
          <a:bodyPr anchor="ctr" anchorCtr="1">
            <a:normAutofit/>
          </a:bodyPr>
          <a:lstStyle>
            <a:lvl1pPr marL="0" indent="0" algn="ctr">
              <a:spcBef>
                <a:spcPts val="0"/>
              </a:spcBef>
              <a:buFontTx/>
              <a:buNone/>
              <a:defRPr sz="1600" b="1">
                <a:solidFill>
                  <a:schemeClr val="accent2"/>
                </a:solidFill>
              </a:defRPr>
            </a:lvl1pPr>
          </a:lstStyle>
          <a:p>
            <a:pPr lvl="0"/>
            <a:r>
              <a:rPr lang="sv-SE" dirty="0"/>
              <a:t>Klicka här för att ändra format på bakgrundstexten</a:t>
            </a:r>
          </a:p>
        </p:txBody>
      </p:sp>
      <p:sp>
        <p:nvSpPr>
          <p:cNvPr id="20" name="Platshållare för text 10">
            <a:extLst>
              <a:ext uri="{FF2B5EF4-FFF2-40B4-BE49-F238E27FC236}">
                <a16:creationId xmlns:a16="http://schemas.microsoft.com/office/drawing/2014/main" id="{6317C79F-5C26-4401-A11D-DD8A771CD647}"/>
              </a:ext>
            </a:extLst>
          </p:cNvPr>
          <p:cNvSpPr>
            <a:spLocks noGrp="1"/>
          </p:cNvSpPr>
          <p:nvPr>
            <p:ph type="body" sz="quarter" idx="23"/>
          </p:nvPr>
        </p:nvSpPr>
        <p:spPr>
          <a:xfrm>
            <a:off x="5854615" y="824345"/>
            <a:ext cx="1606057" cy="1613662"/>
          </a:xfrm>
          <a:prstGeom prst="ellipse">
            <a:avLst/>
          </a:prstGeom>
          <a:solidFill>
            <a:srgbClr val="F5AE30">
              <a:alpha val="74118"/>
            </a:srgbClr>
          </a:solidFill>
        </p:spPr>
        <p:txBody>
          <a:bodyPr tIns="360000" anchor="t" anchorCtr="0">
            <a:noAutofit/>
          </a:bodyPr>
          <a:lstStyle>
            <a:lvl1pPr marL="0" indent="0" algn="ctr">
              <a:spcBef>
                <a:spcPts val="0"/>
              </a:spcBef>
              <a:buFontTx/>
              <a:buNone/>
              <a:defRPr sz="1400">
                <a:solidFill>
                  <a:schemeClr val="bg1"/>
                </a:solidFill>
              </a:defRPr>
            </a:lvl1pPr>
          </a:lstStyle>
          <a:p>
            <a:pPr lvl="0"/>
            <a:r>
              <a:rPr lang="sv-SE" dirty="0"/>
              <a:t>Klicka här för att ändra format på bakgrundstexten</a:t>
            </a:r>
          </a:p>
        </p:txBody>
      </p:sp>
      <p:sp>
        <p:nvSpPr>
          <p:cNvPr id="21" name="Platshållare för text 10">
            <a:extLst>
              <a:ext uri="{FF2B5EF4-FFF2-40B4-BE49-F238E27FC236}">
                <a16:creationId xmlns:a16="http://schemas.microsoft.com/office/drawing/2014/main" id="{927C12A2-FEE7-4AC7-BF02-AA0B09EB81A8}"/>
              </a:ext>
            </a:extLst>
          </p:cNvPr>
          <p:cNvSpPr>
            <a:spLocks noGrp="1"/>
          </p:cNvSpPr>
          <p:nvPr>
            <p:ph type="body" sz="quarter" idx="24"/>
          </p:nvPr>
        </p:nvSpPr>
        <p:spPr>
          <a:xfrm>
            <a:off x="7274706" y="824345"/>
            <a:ext cx="1606057" cy="1613662"/>
          </a:xfrm>
          <a:prstGeom prst="ellipse">
            <a:avLst/>
          </a:prstGeom>
          <a:solidFill>
            <a:srgbClr val="660066">
              <a:alpha val="74118"/>
            </a:srgbClr>
          </a:solidFill>
        </p:spPr>
        <p:txBody>
          <a:bodyPr tIns="360000" anchor="t" anchorCtr="0">
            <a:noAutofit/>
          </a:bodyPr>
          <a:lstStyle>
            <a:lvl1pPr marL="0" indent="0" algn="ctr">
              <a:spcBef>
                <a:spcPts val="0"/>
              </a:spcBef>
              <a:buFontTx/>
              <a:buNone/>
              <a:defRPr sz="1400">
                <a:solidFill>
                  <a:schemeClr val="bg1"/>
                </a:solidFill>
              </a:defRPr>
            </a:lvl1pPr>
          </a:lstStyle>
          <a:p>
            <a:pPr lvl="0"/>
            <a:r>
              <a:rPr lang="sv-SE" dirty="0"/>
              <a:t>Klicka här för att ändra format på bakgrundstexten</a:t>
            </a:r>
          </a:p>
        </p:txBody>
      </p:sp>
      <p:sp>
        <p:nvSpPr>
          <p:cNvPr id="22" name="Platshållare för text 10">
            <a:extLst>
              <a:ext uri="{FF2B5EF4-FFF2-40B4-BE49-F238E27FC236}">
                <a16:creationId xmlns:a16="http://schemas.microsoft.com/office/drawing/2014/main" id="{B805396B-F0E0-4F86-91CC-EE3D1C1F0CC0}"/>
              </a:ext>
            </a:extLst>
          </p:cNvPr>
          <p:cNvSpPr>
            <a:spLocks noGrp="1"/>
          </p:cNvSpPr>
          <p:nvPr>
            <p:ph type="body" sz="quarter" idx="25"/>
          </p:nvPr>
        </p:nvSpPr>
        <p:spPr>
          <a:xfrm>
            <a:off x="8770997" y="824345"/>
            <a:ext cx="1606057" cy="1613662"/>
          </a:xfrm>
          <a:prstGeom prst="ellipse">
            <a:avLst/>
          </a:prstGeom>
          <a:solidFill>
            <a:schemeClr val="accent1">
              <a:alpha val="74118"/>
            </a:schemeClr>
          </a:solidFill>
        </p:spPr>
        <p:txBody>
          <a:bodyPr tIns="360000" anchor="t" anchorCtr="0">
            <a:noAutofit/>
          </a:bodyPr>
          <a:lstStyle>
            <a:lvl1pPr marL="0" indent="0" algn="ctr">
              <a:spcBef>
                <a:spcPts val="0"/>
              </a:spcBef>
              <a:buFontTx/>
              <a:buNone/>
              <a:defRPr sz="1400">
                <a:solidFill>
                  <a:schemeClr val="bg1"/>
                </a:solidFill>
              </a:defRPr>
            </a:lvl1pPr>
          </a:lstStyle>
          <a:p>
            <a:pPr lvl="0"/>
            <a:r>
              <a:rPr lang="sv-SE" dirty="0"/>
              <a:t>Klicka här för att ändra format på bakgrundstexten</a:t>
            </a:r>
          </a:p>
        </p:txBody>
      </p:sp>
      <p:grpSp>
        <p:nvGrpSpPr>
          <p:cNvPr id="23" name="Grupp 22">
            <a:extLst>
              <a:ext uri="{FF2B5EF4-FFF2-40B4-BE49-F238E27FC236}">
                <a16:creationId xmlns:a16="http://schemas.microsoft.com/office/drawing/2014/main" id="{4B761023-36E6-4F90-B329-4B8E1436BBEF}"/>
              </a:ext>
            </a:extLst>
          </p:cNvPr>
          <p:cNvGrpSpPr/>
          <p:nvPr userDrawn="1"/>
        </p:nvGrpSpPr>
        <p:grpSpPr>
          <a:xfrm>
            <a:off x="633205" y="1169250"/>
            <a:ext cx="2983502" cy="3566789"/>
            <a:chOff x="633205" y="1169250"/>
            <a:chExt cx="2983502" cy="3566789"/>
          </a:xfrm>
        </p:grpSpPr>
        <p:sp>
          <p:nvSpPr>
            <p:cNvPr id="24" name="Ellips 23">
              <a:extLst>
                <a:ext uri="{FF2B5EF4-FFF2-40B4-BE49-F238E27FC236}">
                  <a16:creationId xmlns:a16="http://schemas.microsoft.com/office/drawing/2014/main" id="{86F5FBC3-31A3-47E2-8BC6-DF8F4737180E}"/>
                </a:ext>
              </a:extLst>
            </p:cNvPr>
            <p:cNvSpPr/>
            <p:nvPr/>
          </p:nvSpPr>
          <p:spPr>
            <a:xfrm>
              <a:off x="3109837" y="3328452"/>
              <a:ext cx="270164" cy="2701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a:extLst>
                <a:ext uri="{FF2B5EF4-FFF2-40B4-BE49-F238E27FC236}">
                  <a16:creationId xmlns:a16="http://schemas.microsoft.com/office/drawing/2014/main" id="{7A3B70CB-F7FD-4560-9E69-2314812EE839}"/>
                </a:ext>
              </a:extLst>
            </p:cNvPr>
            <p:cNvSpPr/>
            <p:nvPr/>
          </p:nvSpPr>
          <p:spPr>
            <a:xfrm>
              <a:off x="2940006" y="1925783"/>
              <a:ext cx="193964" cy="1939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Ellips 25">
              <a:extLst>
                <a:ext uri="{FF2B5EF4-FFF2-40B4-BE49-F238E27FC236}">
                  <a16:creationId xmlns:a16="http://schemas.microsoft.com/office/drawing/2014/main" id="{43F39184-3061-43E5-B574-58D32E41B65C}"/>
                </a:ext>
              </a:extLst>
            </p:cNvPr>
            <p:cNvSpPr/>
            <p:nvPr/>
          </p:nvSpPr>
          <p:spPr>
            <a:xfrm>
              <a:off x="1357383" y="1699955"/>
              <a:ext cx="193964" cy="1939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Ellips 26">
              <a:extLst>
                <a:ext uri="{FF2B5EF4-FFF2-40B4-BE49-F238E27FC236}">
                  <a16:creationId xmlns:a16="http://schemas.microsoft.com/office/drawing/2014/main" id="{F254F26A-51A1-4A30-8C2D-678C9F96369B}"/>
                </a:ext>
              </a:extLst>
            </p:cNvPr>
            <p:cNvSpPr/>
            <p:nvPr/>
          </p:nvSpPr>
          <p:spPr>
            <a:xfrm>
              <a:off x="1781041" y="3730522"/>
              <a:ext cx="193964" cy="1939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Ellips 27">
              <a:extLst>
                <a:ext uri="{FF2B5EF4-FFF2-40B4-BE49-F238E27FC236}">
                  <a16:creationId xmlns:a16="http://schemas.microsoft.com/office/drawing/2014/main" id="{552764BA-2011-443F-A0BE-4A5BB384A681}"/>
                </a:ext>
              </a:extLst>
            </p:cNvPr>
            <p:cNvSpPr/>
            <p:nvPr/>
          </p:nvSpPr>
          <p:spPr>
            <a:xfrm>
              <a:off x="1682160" y="1356286"/>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Ellips 28">
              <a:extLst>
                <a:ext uri="{FF2B5EF4-FFF2-40B4-BE49-F238E27FC236}">
                  <a16:creationId xmlns:a16="http://schemas.microsoft.com/office/drawing/2014/main" id="{596CFB18-4421-413B-AD72-62EE8B3DF388}"/>
                </a:ext>
              </a:extLst>
            </p:cNvPr>
            <p:cNvSpPr/>
            <p:nvPr/>
          </p:nvSpPr>
          <p:spPr>
            <a:xfrm>
              <a:off x="1190758" y="2551934"/>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Ellips 29">
              <a:extLst>
                <a:ext uri="{FF2B5EF4-FFF2-40B4-BE49-F238E27FC236}">
                  <a16:creationId xmlns:a16="http://schemas.microsoft.com/office/drawing/2014/main" id="{51736196-9307-4199-9AAE-242A18417708}"/>
                </a:ext>
              </a:extLst>
            </p:cNvPr>
            <p:cNvSpPr/>
            <p:nvPr/>
          </p:nvSpPr>
          <p:spPr>
            <a:xfrm>
              <a:off x="2312833" y="2775795"/>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Ellips 30">
              <a:extLst>
                <a:ext uri="{FF2B5EF4-FFF2-40B4-BE49-F238E27FC236}">
                  <a16:creationId xmlns:a16="http://schemas.microsoft.com/office/drawing/2014/main" id="{4F754A04-94DA-4F8D-B443-035848FB2B3A}"/>
                </a:ext>
              </a:extLst>
            </p:cNvPr>
            <p:cNvSpPr/>
            <p:nvPr/>
          </p:nvSpPr>
          <p:spPr>
            <a:xfrm>
              <a:off x="2283958" y="3400591"/>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Ellips 31">
              <a:extLst>
                <a:ext uri="{FF2B5EF4-FFF2-40B4-BE49-F238E27FC236}">
                  <a16:creationId xmlns:a16="http://schemas.microsoft.com/office/drawing/2014/main" id="{240EE613-B85A-4323-B0E6-F1C21D1527DF}"/>
                </a:ext>
              </a:extLst>
            </p:cNvPr>
            <p:cNvSpPr/>
            <p:nvPr/>
          </p:nvSpPr>
          <p:spPr>
            <a:xfrm>
              <a:off x="2063888" y="4167302"/>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Ellips 32">
              <a:extLst>
                <a:ext uri="{FF2B5EF4-FFF2-40B4-BE49-F238E27FC236}">
                  <a16:creationId xmlns:a16="http://schemas.microsoft.com/office/drawing/2014/main" id="{3D33B0C6-40DB-493A-86D9-05F3975FAB95}"/>
                </a:ext>
              </a:extLst>
            </p:cNvPr>
            <p:cNvSpPr/>
            <p:nvPr/>
          </p:nvSpPr>
          <p:spPr>
            <a:xfrm>
              <a:off x="1421986" y="4409754"/>
              <a:ext cx="131619" cy="1316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14490A4D-9722-4414-BFAD-F93DDBEDE83B}"/>
                </a:ext>
              </a:extLst>
            </p:cNvPr>
            <p:cNvSpPr txBox="1"/>
            <p:nvPr/>
          </p:nvSpPr>
          <p:spPr>
            <a:xfrm>
              <a:off x="1425394" y="1169250"/>
              <a:ext cx="699229" cy="215444"/>
            </a:xfrm>
            <a:prstGeom prst="rect">
              <a:avLst/>
            </a:prstGeom>
            <a:noFill/>
          </p:spPr>
          <p:txBody>
            <a:bodyPr wrap="none" rtlCol="0">
              <a:spAutoFit/>
            </a:bodyPr>
            <a:lstStyle/>
            <a:p>
              <a:pPr algn="ctr"/>
              <a:r>
                <a:rPr lang="sv-SE" sz="800" b="1" spc="100" dirty="0"/>
                <a:t>NORBERG</a:t>
              </a:r>
            </a:p>
          </p:txBody>
        </p:sp>
        <p:sp>
          <p:nvSpPr>
            <p:cNvPr id="35" name="textruta 34">
              <a:extLst>
                <a:ext uri="{FF2B5EF4-FFF2-40B4-BE49-F238E27FC236}">
                  <a16:creationId xmlns:a16="http://schemas.microsoft.com/office/drawing/2014/main" id="{30DAD849-CAB3-41AF-B5A6-BD65B1D2A265}"/>
                </a:ext>
              </a:extLst>
            </p:cNvPr>
            <p:cNvSpPr txBox="1"/>
            <p:nvPr/>
          </p:nvSpPr>
          <p:spPr>
            <a:xfrm>
              <a:off x="1219979" y="1865528"/>
              <a:ext cx="731290" cy="215444"/>
            </a:xfrm>
            <a:prstGeom prst="rect">
              <a:avLst/>
            </a:prstGeom>
            <a:noFill/>
          </p:spPr>
          <p:txBody>
            <a:bodyPr wrap="none" rtlCol="0">
              <a:spAutoFit/>
            </a:bodyPr>
            <a:lstStyle/>
            <a:p>
              <a:pPr algn="ctr"/>
              <a:r>
                <a:rPr lang="sv-SE" sz="800" b="1" spc="100" dirty="0"/>
                <a:t>FAGERSTA</a:t>
              </a:r>
            </a:p>
          </p:txBody>
        </p:sp>
        <p:sp>
          <p:nvSpPr>
            <p:cNvPr id="36" name="textruta 35">
              <a:extLst>
                <a:ext uri="{FF2B5EF4-FFF2-40B4-BE49-F238E27FC236}">
                  <a16:creationId xmlns:a16="http://schemas.microsoft.com/office/drawing/2014/main" id="{C6AB2A84-5537-4832-8543-F3E360DE429E}"/>
                </a:ext>
              </a:extLst>
            </p:cNvPr>
            <p:cNvSpPr txBox="1"/>
            <p:nvPr/>
          </p:nvSpPr>
          <p:spPr>
            <a:xfrm>
              <a:off x="2835868" y="1744991"/>
              <a:ext cx="452367" cy="215444"/>
            </a:xfrm>
            <a:prstGeom prst="rect">
              <a:avLst/>
            </a:prstGeom>
            <a:noFill/>
          </p:spPr>
          <p:txBody>
            <a:bodyPr wrap="none" rtlCol="0">
              <a:spAutoFit/>
            </a:bodyPr>
            <a:lstStyle/>
            <a:p>
              <a:pPr algn="ctr"/>
              <a:r>
                <a:rPr lang="sv-SE" sz="800" b="1" spc="100" dirty="0"/>
                <a:t>SALA</a:t>
              </a:r>
            </a:p>
          </p:txBody>
        </p:sp>
        <p:sp>
          <p:nvSpPr>
            <p:cNvPr id="37" name="textruta 36">
              <a:extLst>
                <a:ext uri="{FF2B5EF4-FFF2-40B4-BE49-F238E27FC236}">
                  <a16:creationId xmlns:a16="http://schemas.microsoft.com/office/drawing/2014/main" id="{0E1E4F6B-94B1-40E7-9C7A-2FFAB2C44DA9}"/>
                </a:ext>
              </a:extLst>
            </p:cNvPr>
            <p:cNvSpPr txBox="1"/>
            <p:nvPr/>
          </p:nvSpPr>
          <p:spPr>
            <a:xfrm>
              <a:off x="2888623" y="3148342"/>
              <a:ext cx="728084" cy="215444"/>
            </a:xfrm>
            <a:prstGeom prst="rect">
              <a:avLst/>
            </a:prstGeom>
            <a:noFill/>
          </p:spPr>
          <p:txBody>
            <a:bodyPr wrap="none" rtlCol="0">
              <a:spAutoFit/>
            </a:bodyPr>
            <a:lstStyle/>
            <a:p>
              <a:pPr algn="ctr"/>
              <a:r>
                <a:rPr lang="sv-SE" sz="800" b="1" spc="100" dirty="0"/>
                <a:t>VÄSTERÅS</a:t>
              </a:r>
            </a:p>
          </p:txBody>
        </p:sp>
        <p:sp>
          <p:nvSpPr>
            <p:cNvPr id="38" name="textruta 37">
              <a:extLst>
                <a:ext uri="{FF2B5EF4-FFF2-40B4-BE49-F238E27FC236}">
                  <a16:creationId xmlns:a16="http://schemas.microsoft.com/office/drawing/2014/main" id="{9CA2E1C3-B717-448E-A827-EB2DFDFFF987}"/>
                </a:ext>
              </a:extLst>
            </p:cNvPr>
            <p:cNvSpPr txBox="1"/>
            <p:nvPr/>
          </p:nvSpPr>
          <p:spPr>
            <a:xfrm>
              <a:off x="1594039" y="3213556"/>
              <a:ext cx="1152880" cy="215444"/>
            </a:xfrm>
            <a:prstGeom prst="rect">
              <a:avLst/>
            </a:prstGeom>
            <a:noFill/>
          </p:spPr>
          <p:txBody>
            <a:bodyPr wrap="none" rtlCol="0">
              <a:spAutoFit/>
            </a:bodyPr>
            <a:lstStyle/>
            <a:p>
              <a:pPr algn="ctr"/>
              <a:r>
                <a:rPr lang="sv-SE" sz="800" b="1" spc="100" dirty="0"/>
                <a:t>HALLSTAHAMMAR</a:t>
              </a:r>
            </a:p>
          </p:txBody>
        </p:sp>
        <p:sp>
          <p:nvSpPr>
            <p:cNvPr id="39" name="textruta 38">
              <a:extLst>
                <a:ext uri="{FF2B5EF4-FFF2-40B4-BE49-F238E27FC236}">
                  <a16:creationId xmlns:a16="http://schemas.microsoft.com/office/drawing/2014/main" id="{434EF910-A97C-467E-9566-B2E1AA68F386}"/>
                </a:ext>
              </a:extLst>
            </p:cNvPr>
            <p:cNvSpPr txBox="1"/>
            <p:nvPr/>
          </p:nvSpPr>
          <p:spPr>
            <a:xfrm>
              <a:off x="1716914" y="2572208"/>
              <a:ext cx="974946" cy="215444"/>
            </a:xfrm>
            <a:prstGeom prst="rect">
              <a:avLst/>
            </a:prstGeom>
            <a:noFill/>
          </p:spPr>
          <p:txBody>
            <a:bodyPr wrap="none" rtlCol="0">
              <a:spAutoFit/>
            </a:bodyPr>
            <a:lstStyle/>
            <a:p>
              <a:pPr algn="ctr"/>
              <a:r>
                <a:rPr lang="sv-SE" sz="800" b="1" spc="100" dirty="0"/>
                <a:t>SURAHAMMAR</a:t>
              </a:r>
            </a:p>
          </p:txBody>
        </p:sp>
        <p:sp>
          <p:nvSpPr>
            <p:cNvPr id="40" name="textruta 39">
              <a:extLst>
                <a:ext uri="{FF2B5EF4-FFF2-40B4-BE49-F238E27FC236}">
                  <a16:creationId xmlns:a16="http://schemas.microsoft.com/office/drawing/2014/main" id="{B7A0B933-F48B-4B2E-BE78-9C1EED0186CA}"/>
                </a:ext>
              </a:extLst>
            </p:cNvPr>
            <p:cNvSpPr txBox="1"/>
            <p:nvPr/>
          </p:nvSpPr>
          <p:spPr>
            <a:xfrm>
              <a:off x="633205" y="2357972"/>
              <a:ext cx="1192955" cy="215444"/>
            </a:xfrm>
            <a:prstGeom prst="rect">
              <a:avLst/>
            </a:prstGeom>
            <a:noFill/>
          </p:spPr>
          <p:txBody>
            <a:bodyPr wrap="none" rtlCol="0">
              <a:spAutoFit/>
            </a:bodyPr>
            <a:lstStyle/>
            <a:p>
              <a:pPr algn="ctr"/>
              <a:r>
                <a:rPr lang="sv-SE" sz="800" b="1" spc="100" dirty="0"/>
                <a:t>SKINNSKATTEBERG</a:t>
              </a:r>
            </a:p>
          </p:txBody>
        </p:sp>
        <p:sp>
          <p:nvSpPr>
            <p:cNvPr id="41" name="textruta 40">
              <a:extLst>
                <a:ext uri="{FF2B5EF4-FFF2-40B4-BE49-F238E27FC236}">
                  <a16:creationId xmlns:a16="http://schemas.microsoft.com/office/drawing/2014/main" id="{A23D67B0-4A92-4D97-A493-D86F51BA1F30}"/>
                </a:ext>
              </a:extLst>
            </p:cNvPr>
            <p:cNvSpPr txBox="1"/>
            <p:nvPr/>
          </p:nvSpPr>
          <p:spPr>
            <a:xfrm>
              <a:off x="1567730" y="3550411"/>
              <a:ext cx="601448" cy="215444"/>
            </a:xfrm>
            <a:prstGeom prst="rect">
              <a:avLst/>
            </a:prstGeom>
            <a:noFill/>
          </p:spPr>
          <p:txBody>
            <a:bodyPr wrap="none" rtlCol="0">
              <a:spAutoFit/>
            </a:bodyPr>
            <a:lstStyle/>
            <a:p>
              <a:pPr algn="ctr"/>
              <a:r>
                <a:rPr lang="sv-SE" sz="800" b="1" spc="100" dirty="0"/>
                <a:t>KÖPING</a:t>
              </a:r>
            </a:p>
          </p:txBody>
        </p:sp>
        <p:sp>
          <p:nvSpPr>
            <p:cNvPr id="42" name="textruta 41">
              <a:extLst>
                <a:ext uri="{FF2B5EF4-FFF2-40B4-BE49-F238E27FC236}">
                  <a16:creationId xmlns:a16="http://schemas.microsoft.com/office/drawing/2014/main" id="{E72B187F-1A4E-40FD-A3A9-B35FEFB636BC}"/>
                </a:ext>
              </a:extLst>
            </p:cNvPr>
            <p:cNvSpPr txBox="1"/>
            <p:nvPr/>
          </p:nvSpPr>
          <p:spPr>
            <a:xfrm>
              <a:off x="1853902" y="4291996"/>
              <a:ext cx="705642" cy="215444"/>
            </a:xfrm>
            <a:prstGeom prst="rect">
              <a:avLst/>
            </a:prstGeom>
            <a:noFill/>
          </p:spPr>
          <p:txBody>
            <a:bodyPr wrap="none" rtlCol="0">
              <a:spAutoFit/>
            </a:bodyPr>
            <a:lstStyle/>
            <a:p>
              <a:pPr algn="ctr"/>
              <a:r>
                <a:rPr lang="sv-SE" sz="800" b="1" spc="100" dirty="0"/>
                <a:t>KUNGSÖR</a:t>
              </a:r>
            </a:p>
          </p:txBody>
        </p:sp>
        <p:sp>
          <p:nvSpPr>
            <p:cNvPr id="43" name="textruta 42">
              <a:extLst>
                <a:ext uri="{FF2B5EF4-FFF2-40B4-BE49-F238E27FC236}">
                  <a16:creationId xmlns:a16="http://schemas.microsoft.com/office/drawing/2014/main" id="{B62E6663-A601-490A-8882-93839059FBD2}"/>
                </a:ext>
              </a:extLst>
            </p:cNvPr>
            <p:cNvSpPr txBox="1"/>
            <p:nvPr/>
          </p:nvSpPr>
          <p:spPr>
            <a:xfrm>
              <a:off x="1156410" y="4520595"/>
              <a:ext cx="636713" cy="215444"/>
            </a:xfrm>
            <a:prstGeom prst="rect">
              <a:avLst/>
            </a:prstGeom>
            <a:noFill/>
          </p:spPr>
          <p:txBody>
            <a:bodyPr wrap="none" rtlCol="0">
              <a:spAutoFit/>
            </a:bodyPr>
            <a:lstStyle/>
            <a:p>
              <a:pPr algn="ctr"/>
              <a:r>
                <a:rPr lang="sv-SE" sz="800" b="1" spc="100" dirty="0"/>
                <a:t>ARBOGA</a:t>
              </a:r>
            </a:p>
          </p:txBody>
        </p:sp>
      </p:grpSp>
    </p:spTree>
    <p:extLst>
      <p:ext uri="{BB962C8B-B14F-4D97-AF65-F5344CB8AC3E}">
        <p14:creationId xmlns:p14="http://schemas.microsoft.com/office/powerpoint/2010/main" val="3829795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AAFDD2-E69C-4954-97FC-0B58E2466378}"/>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776F46C9-E6D6-4144-BA96-763719DA5C97}"/>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4" name="Platshållare för sidfot 3">
            <a:extLst>
              <a:ext uri="{FF2B5EF4-FFF2-40B4-BE49-F238E27FC236}">
                <a16:creationId xmlns:a16="http://schemas.microsoft.com/office/drawing/2014/main" id="{C3282A7B-C46E-4C94-BFF8-456D4420141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D5385C8-C250-4BD8-934D-BC13F0061302}"/>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3340187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21C118C-539C-41EA-AB7C-BC2533201882}"/>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3" name="Platshållare för sidfot 2">
            <a:extLst>
              <a:ext uri="{FF2B5EF4-FFF2-40B4-BE49-F238E27FC236}">
                <a16:creationId xmlns:a16="http://schemas.microsoft.com/office/drawing/2014/main" id="{76B07907-574B-4748-B1BB-91DC5E48572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EF56ED0-61F5-4645-AD29-F28EC152DD14}"/>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129062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Mall 21">
    <p:spTree>
      <p:nvGrpSpPr>
        <p:cNvPr id="1" name=""/>
        <p:cNvGrpSpPr/>
        <p:nvPr/>
      </p:nvGrpSpPr>
      <p:grpSpPr>
        <a:xfrm>
          <a:off x="0" y="0"/>
          <a:ext cx="0" cy="0"/>
          <a:chOff x="0" y="0"/>
          <a:chExt cx="0" cy="0"/>
        </a:xfrm>
      </p:grpSpPr>
      <p:pic>
        <p:nvPicPr>
          <p:cNvPr id="422" name="Bild" descr="Bild"/>
          <p:cNvPicPr>
            <a:picLocks noChangeAspect="1"/>
          </p:cNvPicPr>
          <p:nvPr/>
        </p:nvPicPr>
        <p:blipFill>
          <a:blip r:embed="rId2"/>
          <a:stretch>
            <a:fillRect/>
          </a:stretch>
        </p:blipFill>
        <p:spPr>
          <a:xfrm>
            <a:off x="0" y="7"/>
            <a:ext cx="12192001" cy="6857987"/>
          </a:xfrm>
          <a:prstGeom prst="rect">
            <a:avLst/>
          </a:prstGeom>
          <a:ln w="12700">
            <a:miter lim="400000"/>
          </a:ln>
        </p:spPr>
      </p:pic>
      <p:sp>
        <p:nvSpPr>
          <p:cNvPr id="42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1523008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sp>
        <p:nvSpPr>
          <p:cNvPr id="13" name="Rektangel: övre hörn rundade 12">
            <a:extLst>
              <a:ext uri="{FF2B5EF4-FFF2-40B4-BE49-F238E27FC236}">
                <a16:creationId xmlns:a16="http://schemas.microsoft.com/office/drawing/2014/main" id="{D7E9413D-9FC3-4FA3-9567-45B94884C409}"/>
              </a:ext>
            </a:extLst>
          </p:cNvPr>
          <p:cNvSpPr/>
          <p:nvPr userDrawn="1"/>
        </p:nvSpPr>
        <p:spPr>
          <a:xfrm>
            <a:off x="467361" y="5235787"/>
            <a:ext cx="11270826" cy="1622213"/>
          </a:xfrm>
          <a:prstGeom prst="round2SameRect">
            <a:avLst>
              <a:gd name="adj1" fmla="val 5811"/>
              <a:gd name="adj2" fmla="val 0"/>
            </a:avLst>
          </a:prstGeom>
          <a:solidFill>
            <a:srgbClr val="FFFFFF">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 10">
            <a:extLst>
              <a:ext uri="{FF2B5EF4-FFF2-40B4-BE49-F238E27FC236}">
                <a16:creationId xmlns:a16="http://schemas.microsoft.com/office/drawing/2014/main" id="{03916668-2552-427E-BBF1-D2F9E22484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199" y="2443075"/>
            <a:ext cx="8756363" cy="2304975"/>
          </a:xfrm>
          <a:prstGeom prst="rect">
            <a:avLst/>
          </a:prstGeom>
        </p:spPr>
      </p:pic>
      <p:sp>
        <p:nvSpPr>
          <p:cNvPr id="2" name="Rubrik 1">
            <a:extLst>
              <a:ext uri="{FF2B5EF4-FFF2-40B4-BE49-F238E27FC236}">
                <a16:creationId xmlns:a16="http://schemas.microsoft.com/office/drawing/2014/main" id="{AC882F50-7886-44CC-A6C6-3DEFAF304B2B}"/>
              </a:ext>
            </a:extLst>
          </p:cNvPr>
          <p:cNvSpPr>
            <a:spLocks noGrp="1"/>
          </p:cNvSpPr>
          <p:nvPr>
            <p:ph type="ctrTitle"/>
          </p:nvPr>
        </p:nvSpPr>
        <p:spPr>
          <a:xfrm>
            <a:off x="1045535" y="2905589"/>
            <a:ext cx="7790121" cy="1675847"/>
          </a:xfrm>
        </p:spPr>
        <p:txBody>
          <a:bodyPr anchor="t" anchorCtr="0">
            <a:normAutofit/>
          </a:bodyPr>
          <a:lstStyle>
            <a:lvl1pPr algn="l">
              <a:lnSpc>
                <a:spcPct val="80000"/>
              </a:lnSpc>
              <a:defRPr sz="5600">
                <a:solidFill>
                  <a:schemeClr val="accent2"/>
                </a:solidFill>
              </a:defRPr>
            </a:lvl1pPr>
          </a:lstStyle>
          <a:p>
            <a:r>
              <a:rPr lang="sv-SE" dirty="0"/>
              <a:t>Klicka här för att ändra mall för rubrikformat</a:t>
            </a:r>
          </a:p>
        </p:txBody>
      </p:sp>
      <p:pic>
        <p:nvPicPr>
          <p:cNvPr id="19" name="Bild 18">
            <a:extLst>
              <a:ext uri="{FF2B5EF4-FFF2-40B4-BE49-F238E27FC236}">
                <a16:creationId xmlns:a16="http://schemas.microsoft.com/office/drawing/2014/main" id="{A3305496-74D9-4CE7-9219-2833C1574D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64297" y="639454"/>
            <a:ext cx="469727" cy="446072"/>
          </a:xfrm>
          <a:prstGeom prst="rect">
            <a:avLst/>
          </a:prstGeom>
        </p:spPr>
      </p:pic>
      <p:pic>
        <p:nvPicPr>
          <p:cNvPr id="21" name="Bild 20">
            <a:extLst>
              <a:ext uri="{FF2B5EF4-FFF2-40B4-BE49-F238E27FC236}">
                <a16:creationId xmlns:a16="http://schemas.microsoft.com/office/drawing/2014/main" id="{1FEB2CC6-D8A0-40EE-99F9-4CFE12B88AE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6335" y="640281"/>
            <a:ext cx="2016899" cy="445246"/>
          </a:xfrm>
          <a:prstGeom prst="rect">
            <a:avLst/>
          </a:prstGeom>
        </p:spPr>
      </p:pic>
      <p:pic>
        <p:nvPicPr>
          <p:cNvPr id="10" name="Bild 9">
            <a:extLst>
              <a:ext uri="{FF2B5EF4-FFF2-40B4-BE49-F238E27FC236}">
                <a16:creationId xmlns:a16="http://schemas.microsoft.com/office/drawing/2014/main" id="{63BE3868-5DFF-4A28-8CA3-D89795F5C772}"/>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27751" r="28778" b="24698"/>
          <a:stretch/>
        </p:blipFill>
        <p:spPr>
          <a:xfrm>
            <a:off x="2472266" y="5391132"/>
            <a:ext cx="7261014" cy="838244"/>
          </a:xfrm>
          <a:prstGeom prst="rect">
            <a:avLst/>
          </a:prstGeom>
        </p:spPr>
      </p:pic>
      <p:sp>
        <p:nvSpPr>
          <p:cNvPr id="12" name="textruta 11">
            <a:extLst>
              <a:ext uri="{FF2B5EF4-FFF2-40B4-BE49-F238E27FC236}">
                <a16:creationId xmlns:a16="http://schemas.microsoft.com/office/drawing/2014/main" id="{24DD29CC-A469-433A-B9CC-328D3A623B5B}"/>
              </a:ext>
            </a:extLst>
          </p:cNvPr>
          <p:cNvSpPr txBox="1"/>
          <p:nvPr userDrawn="1"/>
        </p:nvSpPr>
        <p:spPr>
          <a:xfrm>
            <a:off x="2105184" y="6258560"/>
            <a:ext cx="7992893" cy="400110"/>
          </a:xfrm>
          <a:prstGeom prst="rect">
            <a:avLst/>
          </a:prstGeom>
          <a:noFill/>
        </p:spPr>
        <p:txBody>
          <a:bodyPr wrap="none" rtlCol="0">
            <a:spAutoFit/>
          </a:bodyPr>
          <a:lstStyle/>
          <a:p>
            <a:pPr algn="ctr"/>
            <a:r>
              <a:rPr lang="sv-SE" sz="1000" dirty="0">
                <a:solidFill>
                  <a:schemeClr val="bg1"/>
                </a:solidFill>
              </a:rPr>
              <a:t>Framtidens nära vård - ett samarbete mellan Region Västmanland, Arboga kommun, Fagersta kommun, Hallstahammars kommun, Kungsörs kommun,</a:t>
            </a:r>
            <a:br>
              <a:rPr lang="sv-SE" sz="1000" dirty="0">
                <a:solidFill>
                  <a:schemeClr val="bg1"/>
                </a:solidFill>
              </a:rPr>
            </a:br>
            <a:r>
              <a:rPr lang="sv-SE" sz="1000" dirty="0">
                <a:solidFill>
                  <a:schemeClr val="bg1"/>
                </a:solidFill>
              </a:rPr>
              <a:t>Köpings kommun, </a:t>
            </a:r>
            <a:r>
              <a:rPr lang="sv-SE" sz="1000" dirty="0" err="1">
                <a:solidFill>
                  <a:schemeClr val="bg1"/>
                </a:solidFill>
              </a:rPr>
              <a:t>Norrbergs</a:t>
            </a:r>
            <a:r>
              <a:rPr lang="sv-SE" sz="1000" dirty="0">
                <a:solidFill>
                  <a:schemeClr val="bg1"/>
                </a:solidFill>
              </a:rPr>
              <a:t> kommun, Sala kommun, Skinnskattebergs kommun, Surahammars kommun och Västerås stad.</a:t>
            </a:r>
          </a:p>
        </p:txBody>
      </p:sp>
      <p:pic>
        <p:nvPicPr>
          <p:cNvPr id="14" name="Bild 13">
            <a:extLst>
              <a:ext uri="{FF2B5EF4-FFF2-40B4-BE49-F238E27FC236}">
                <a16:creationId xmlns:a16="http://schemas.microsoft.com/office/drawing/2014/main" id="{5311BD29-2956-4C3C-8C35-620AF922E32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6567" y="454774"/>
            <a:ext cx="11304000" cy="63648"/>
          </a:xfrm>
          <a:prstGeom prst="rect">
            <a:avLst/>
          </a:prstGeom>
        </p:spPr>
      </p:pic>
    </p:spTree>
    <p:extLst>
      <p:ext uri="{BB962C8B-B14F-4D97-AF65-F5344CB8AC3E}">
        <p14:creationId xmlns:p14="http://schemas.microsoft.com/office/powerpoint/2010/main" val="247844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Grön rubrik och innehåll med sloga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430BAB-3BFF-456A-A6FE-796FAD33C23E}"/>
              </a:ext>
            </a:extLst>
          </p:cNvPr>
          <p:cNvSpPr>
            <a:spLocks noGrp="1"/>
          </p:cNvSpPr>
          <p:nvPr>
            <p:ph type="title"/>
          </p:nvPr>
        </p:nvSpPr>
        <p:spPr/>
        <p:txBody>
          <a:bodyPr/>
          <a:lstStyle>
            <a:lvl1pPr>
              <a:defRPr>
                <a:solidFill>
                  <a:schemeClr val="accent2"/>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87FBD39-74FB-420E-A346-4A88621FB8A6}"/>
              </a:ext>
            </a:extLst>
          </p:cNvPr>
          <p:cNvSpPr>
            <a:spLocks noGrp="1"/>
          </p:cNvSpPr>
          <p:nvPr>
            <p:ph idx="1"/>
          </p:nvPr>
        </p:nvSpPr>
        <p:spPr/>
        <p:txBody>
          <a:bodyPr/>
          <a:lstStyle>
            <a:lvl1pPr marL="228600" indent="-228600">
              <a:buFontTx/>
              <a:buBlip>
                <a:blip r:embed="rId2">
                  <a:extLst>
                    <a:ext uri="{96DAC541-7B7A-43D3-8B79-37D633B846F1}">
                      <asvg:svgBlip xmlns:asvg="http://schemas.microsoft.com/office/drawing/2016/SVG/main" r:embed="rId3"/>
                    </a:ext>
                  </a:extLst>
                </a:blip>
              </a:buBlip>
              <a:defRPr/>
            </a:lvl1pPr>
            <a:lvl2pPr marL="685800" indent="-228600">
              <a:buFontTx/>
              <a:buBlip>
                <a:blip r:embed="rId2">
                  <a:extLst>
                    <a:ext uri="{96DAC541-7B7A-43D3-8B79-37D633B846F1}">
                      <asvg:svgBlip xmlns:asvg="http://schemas.microsoft.com/office/drawing/2016/SVG/main" r:embed="rId3"/>
                    </a:ext>
                  </a:extLst>
                </a:blip>
              </a:buBlip>
              <a:defRPr/>
            </a:lvl2pPr>
            <a:lvl3pPr marL="1143000" indent="-228600">
              <a:buFontTx/>
              <a:buBlip>
                <a:blip r:embed="rId2">
                  <a:extLst>
                    <a:ext uri="{96DAC541-7B7A-43D3-8B79-37D633B846F1}">
                      <asvg:svgBlip xmlns:asvg="http://schemas.microsoft.com/office/drawing/2016/SVG/main" r:embed="rId3"/>
                    </a:ext>
                  </a:extLst>
                </a:blip>
              </a:buBlip>
              <a:defRPr/>
            </a:lvl3pPr>
            <a:lvl4pPr marL="1600200" indent="-228600">
              <a:buFontTx/>
              <a:buBlip>
                <a:blip r:embed="rId2">
                  <a:extLst>
                    <a:ext uri="{96DAC541-7B7A-43D3-8B79-37D633B846F1}">
                      <asvg:svgBlip xmlns:asvg="http://schemas.microsoft.com/office/drawing/2016/SVG/main" r:embed="rId3"/>
                    </a:ext>
                  </a:extLst>
                </a:blip>
              </a:buBlip>
              <a:defRPr/>
            </a:lvl4pPr>
            <a:lvl5pPr marL="2057400" indent="-228600">
              <a:buFontTx/>
              <a:buBlip>
                <a:blip r:embed="rId2">
                  <a:extLst>
                    <a:ext uri="{96DAC541-7B7A-43D3-8B79-37D633B846F1}">
                      <asvg:svgBlip xmlns:asvg="http://schemas.microsoft.com/office/drawing/2016/SVG/main" r:embed="rId3"/>
                    </a:ext>
                  </a:extLst>
                </a:blip>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6BE7F63E-28A6-4990-9652-E36A1261AE89}"/>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5" name="Platshållare för sidfot 4">
            <a:extLst>
              <a:ext uri="{FF2B5EF4-FFF2-40B4-BE49-F238E27FC236}">
                <a16:creationId xmlns:a16="http://schemas.microsoft.com/office/drawing/2014/main" id="{3DA85162-24D7-47A6-AEA4-D5AA7F3BB0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91546B-48D6-4D8E-8DA4-F5EA2CD3B65F}"/>
              </a:ext>
            </a:extLst>
          </p:cNvPr>
          <p:cNvSpPr>
            <a:spLocks noGrp="1"/>
          </p:cNvSpPr>
          <p:nvPr>
            <p:ph type="sldNum" sz="quarter" idx="12"/>
          </p:nvPr>
        </p:nvSpPr>
        <p:spPr/>
        <p:txBody>
          <a:bodyPr/>
          <a:lstStyle/>
          <a:p>
            <a:fld id="{9B555361-F9A1-4D6D-BD62-FCFB38FF8533}" type="slidenum">
              <a:rPr lang="sv-SE" smtClean="0"/>
              <a:t>‹#›</a:t>
            </a:fld>
            <a:endParaRPr lang="sv-SE"/>
          </a:p>
        </p:txBody>
      </p:sp>
      <p:pic>
        <p:nvPicPr>
          <p:cNvPr id="7" name="Bild 6">
            <a:extLst>
              <a:ext uri="{FF2B5EF4-FFF2-40B4-BE49-F238E27FC236}">
                <a16:creationId xmlns:a16="http://schemas.microsoft.com/office/drawing/2014/main" id="{40B78E65-03CF-4938-A78E-55E5843D60E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6646" y="5742276"/>
            <a:ext cx="2020740" cy="446094"/>
          </a:xfrm>
          <a:prstGeom prst="rect">
            <a:avLst/>
          </a:prstGeom>
        </p:spPr>
      </p:pic>
    </p:spTree>
    <p:extLst>
      <p:ext uri="{BB962C8B-B14F-4D97-AF65-F5344CB8AC3E}">
        <p14:creationId xmlns:p14="http://schemas.microsoft.com/office/powerpoint/2010/main" val="2074270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apitel, citat eller stor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123AE3-3E7E-4B55-9767-AAF7A89C0DE1}"/>
              </a:ext>
            </a:extLst>
          </p:cNvPr>
          <p:cNvSpPr>
            <a:spLocks noGrp="1"/>
          </p:cNvSpPr>
          <p:nvPr>
            <p:ph type="title"/>
          </p:nvPr>
        </p:nvSpPr>
        <p:spPr>
          <a:xfrm>
            <a:off x="831850" y="1207057"/>
            <a:ext cx="10515600" cy="2852737"/>
          </a:xfrm>
        </p:spPr>
        <p:txBody>
          <a:bodyPr anchor="b"/>
          <a:lstStyle>
            <a:lvl1pPr algn="ctr">
              <a:defRPr sz="6000">
                <a:solidFill>
                  <a:schemeClr val="tx1"/>
                </a:solidFill>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E97EF57E-A1E5-4270-B37C-3EC581BF329C}"/>
              </a:ext>
            </a:extLst>
          </p:cNvPr>
          <p:cNvSpPr>
            <a:spLocks noGrp="1"/>
          </p:cNvSpPr>
          <p:nvPr>
            <p:ph type="dt" sz="half" idx="10"/>
          </p:nvPr>
        </p:nvSpPr>
        <p:spPr/>
        <p:txBody>
          <a:bodyPr/>
          <a:lstStyle>
            <a:lvl1pPr>
              <a:defRPr>
                <a:solidFill>
                  <a:schemeClr val="bg1"/>
                </a:solidFill>
              </a:defRPr>
            </a:lvl1pPr>
          </a:lstStyle>
          <a:p>
            <a:fld id="{73622E32-7A42-422C-9478-81243C85EBC8}" type="datetimeFigureOut">
              <a:rPr lang="sv-SE" smtClean="0"/>
              <a:pPr/>
              <a:t>2022-11-18</a:t>
            </a:fld>
            <a:endParaRPr lang="sv-SE" dirty="0"/>
          </a:p>
        </p:txBody>
      </p:sp>
      <p:sp>
        <p:nvSpPr>
          <p:cNvPr id="5" name="Platshållare för sidfot 4">
            <a:extLst>
              <a:ext uri="{FF2B5EF4-FFF2-40B4-BE49-F238E27FC236}">
                <a16:creationId xmlns:a16="http://schemas.microsoft.com/office/drawing/2014/main" id="{73268A8F-CB04-42CB-91B3-3B073220F91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B0E4C35-A847-442C-AACF-CE05E22AE0B0}"/>
              </a:ext>
            </a:extLst>
          </p:cNvPr>
          <p:cNvSpPr>
            <a:spLocks noGrp="1"/>
          </p:cNvSpPr>
          <p:nvPr>
            <p:ph type="sldNum" sz="quarter" idx="12"/>
          </p:nvPr>
        </p:nvSpPr>
        <p:spPr/>
        <p:txBody>
          <a:bodyPr/>
          <a:lstStyle>
            <a:lvl1pPr>
              <a:defRPr>
                <a:solidFill>
                  <a:schemeClr val="bg1"/>
                </a:solidFill>
              </a:defRPr>
            </a:lvl1pPr>
          </a:lstStyle>
          <a:p>
            <a:fld id="{9B555361-F9A1-4D6D-BD62-FCFB38FF8533}" type="slidenum">
              <a:rPr lang="sv-SE" smtClean="0"/>
              <a:pPr/>
              <a:t>‹#›</a:t>
            </a:fld>
            <a:endParaRPr lang="sv-SE"/>
          </a:p>
        </p:txBody>
      </p:sp>
      <p:pic>
        <p:nvPicPr>
          <p:cNvPr id="10" name="Bild 9">
            <a:extLst>
              <a:ext uri="{FF2B5EF4-FFF2-40B4-BE49-F238E27FC236}">
                <a16:creationId xmlns:a16="http://schemas.microsoft.com/office/drawing/2014/main" id="{B6E0EA93-FA01-48A9-BE4A-2C2228A9A7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6646" y="5742276"/>
            <a:ext cx="2020740" cy="446094"/>
          </a:xfrm>
          <a:prstGeom prst="rect">
            <a:avLst/>
          </a:prstGeom>
        </p:spPr>
      </p:pic>
    </p:spTree>
    <p:extLst>
      <p:ext uri="{BB962C8B-B14F-4D97-AF65-F5344CB8AC3E}">
        <p14:creationId xmlns:p14="http://schemas.microsoft.com/office/powerpoint/2010/main" val="3608831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E1E813-FB17-403B-8A91-A420047D8C1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CB22D49-DFDB-4307-95D1-B63B8C88E569}"/>
              </a:ext>
            </a:extLst>
          </p:cNvPr>
          <p:cNvSpPr>
            <a:spLocks noGrp="1"/>
          </p:cNvSpPr>
          <p:nvPr>
            <p:ph sz="half" idx="1"/>
          </p:nvPr>
        </p:nvSpPr>
        <p:spPr>
          <a:xfrm>
            <a:off x="925200" y="1897200"/>
            <a:ext cx="5108575" cy="428885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EDAED402-6893-4220-9F56-BBBEE7202CAA}"/>
              </a:ext>
            </a:extLst>
          </p:cNvPr>
          <p:cNvSpPr>
            <a:spLocks noGrp="1"/>
          </p:cNvSpPr>
          <p:nvPr>
            <p:ph sz="half" idx="2"/>
          </p:nvPr>
        </p:nvSpPr>
        <p:spPr>
          <a:xfrm>
            <a:off x="6172200" y="1897200"/>
            <a:ext cx="5108575" cy="4288855"/>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datum 4">
            <a:extLst>
              <a:ext uri="{FF2B5EF4-FFF2-40B4-BE49-F238E27FC236}">
                <a16:creationId xmlns:a16="http://schemas.microsoft.com/office/drawing/2014/main" id="{019F4C51-4C99-469A-8AE9-9CF59237AE7B}"/>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6" name="Platshållare för sidfot 5">
            <a:extLst>
              <a:ext uri="{FF2B5EF4-FFF2-40B4-BE49-F238E27FC236}">
                <a16:creationId xmlns:a16="http://schemas.microsoft.com/office/drawing/2014/main" id="{9243E2C8-BC71-4091-BD1D-34E87434512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B6CEB5-28A2-4732-934F-2DE94691F5EE}"/>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2982036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2005F92-5ABA-40C9-A352-80BF85B2F903}"/>
              </a:ext>
            </a:extLst>
          </p:cNvPr>
          <p:cNvSpPr>
            <a:spLocks noGrp="1"/>
          </p:cNvSpPr>
          <p:nvPr>
            <p:ph type="body" idx="1"/>
          </p:nvPr>
        </p:nvSpPr>
        <p:spPr>
          <a:xfrm>
            <a:off x="925200" y="1681163"/>
            <a:ext cx="50863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a:extLst>
              <a:ext uri="{FF2B5EF4-FFF2-40B4-BE49-F238E27FC236}">
                <a16:creationId xmlns:a16="http://schemas.microsoft.com/office/drawing/2014/main" id="{332DF235-0941-4431-904F-3D11CF4040B8}"/>
              </a:ext>
            </a:extLst>
          </p:cNvPr>
          <p:cNvSpPr>
            <a:spLocks noGrp="1"/>
          </p:cNvSpPr>
          <p:nvPr>
            <p:ph sz="half" idx="2"/>
          </p:nvPr>
        </p:nvSpPr>
        <p:spPr>
          <a:xfrm>
            <a:off x="925200" y="2505075"/>
            <a:ext cx="5086350" cy="3684588"/>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a:extLst>
              <a:ext uri="{FF2B5EF4-FFF2-40B4-BE49-F238E27FC236}">
                <a16:creationId xmlns:a16="http://schemas.microsoft.com/office/drawing/2014/main" id="{5891D7CA-4872-464D-877B-24932E9D5976}"/>
              </a:ext>
            </a:extLst>
          </p:cNvPr>
          <p:cNvSpPr>
            <a:spLocks noGrp="1"/>
          </p:cNvSpPr>
          <p:nvPr>
            <p:ph type="body" sz="quarter" idx="3"/>
          </p:nvPr>
        </p:nvSpPr>
        <p:spPr>
          <a:xfrm>
            <a:off x="6172200" y="1681163"/>
            <a:ext cx="5108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6" name="Platshållare för innehåll 5">
            <a:extLst>
              <a:ext uri="{FF2B5EF4-FFF2-40B4-BE49-F238E27FC236}">
                <a16:creationId xmlns:a16="http://schemas.microsoft.com/office/drawing/2014/main" id="{A25308B0-FA8A-426B-94C7-BBCB1FAD2B96}"/>
              </a:ext>
            </a:extLst>
          </p:cNvPr>
          <p:cNvSpPr>
            <a:spLocks noGrp="1"/>
          </p:cNvSpPr>
          <p:nvPr>
            <p:ph sz="quarter" idx="4"/>
          </p:nvPr>
        </p:nvSpPr>
        <p:spPr>
          <a:xfrm>
            <a:off x="6172200" y="2505075"/>
            <a:ext cx="5108575"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B0BB91F6-03E4-4373-9873-693F3B279A44}"/>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8" name="Platshållare för sidfot 7">
            <a:extLst>
              <a:ext uri="{FF2B5EF4-FFF2-40B4-BE49-F238E27FC236}">
                <a16:creationId xmlns:a16="http://schemas.microsoft.com/office/drawing/2014/main" id="{44BA7220-C9DF-4236-8508-7EAF8F7436E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DFBA105-9414-41EB-AE95-7FA2357FA60E}"/>
              </a:ext>
            </a:extLst>
          </p:cNvPr>
          <p:cNvSpPr>
            <a:spLocks noGrp="1"/>
          </p:cNvSpPr>
          <p:nvPr>
            <p:ph type="sldNum" sz="quarter" idx="12"/>
          </p:nvPr>
        </p:nvSpPr>
        <p:spPr/>
        <p:txBody>
          <a:bodyPr/>
          <a:lstStyle/>
          <a:p>
            <a:fld id="{9B555361-F9A1-4D6D-BD62-FCFB38FF8533}" type="slidenum">
              <a:rPr lang="sv-SE" smtClean="0"/>
              <a:t>‹#›</a:t>
            </a:fld>
            <a:endParaRPr lang="sv-SE"/>
          </a:p>
        </p:txBody>
      </p:sp>
      <p:sp>
        <p:nvSpPr>
          <p:cNvPr id="12" name="Rubrik 11">
            <a:extLst>
              <a:ext uri="{FF2B5EF4-FFF2-40B4-BE49-F238E27FC236}">
                <a16:creationId xmlns:a16="http://schemas.microsoft.com/office/drawing/2014/main" id="{191EE17E-5A58-4390-BF32-4E2A04CF65B6}"/>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66664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och cirk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AAFDD2-E69C-4954-97FC-0B58E2466378}"/>
              </a:ext>
            </a:extLst>
          </p:cNvPr>
          <p:cNvSpPr>
            <a:spLocks noGrp="1"/>
          </p:cNvSpPr>
          <p:nvPr>
            <p:ph type="title"/>
          </p:nvPr>
        </p:nvSpPr>
        <p:spPr>
          <a:xfrm>
            <a:off x="901328" y="366218"/>
            <a:ext cx="10347568" cy="589746"/>
          </a:xfrm>
        </p:spPr>
        <p:txBody>
          <a:bodyPr/>
          <a:lstStyle>
            <a:lvl1pPr algn="ctr">
              <a:defRPr/>
            </a:lvl1pPr>
          </a:lstStyle>
          <a:p>
            <a:r>
              <a:rPr lang="sv-SE" dirty="0"/>
              <a:t>Klicka här för att ändra mall för rubrikformat</a:t>
            </a:r>
          </a:p>
        </p:txBody>
      </p:sp>
      <p:sp>
        <p:nvSpPr>
          <p:cNvPr id="3" name="Platshållare för datum 2">
            <a:extLst>
              <a:ext uri="{FF2B5EF4-FFF2-40B4-BE49-F238E27FC236}">
                <a16:creationId xmlns:a16="http://schemas.microsoft.com/office/drawing/2014/main" id="{776F46C9-E6D6-4144-BA96-763719DA5C97}"/>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4" name="Platshållare för sidfot 3">
            <a:extLst>
              <a:ext uri="{FF2B5EF4-FFF2-40B4-BE49-F238E27FC236}">
                <a16:creationId xmlns:a16="http://schemas.microsoft.com/office/drawing/2014/main" id="{C3282A7B-C46E-4C94-BFF8-456D4420141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D5385C8-C250-4BD8-934D-BC13F0061302}"/>
              </a:ext>
            </a:extLst>
          </p:cNvPr>
          <p:cNvSpPr>
            <a:spLocks noGrp="1"/>
          </p:cNvSpPr>
          <p:nvPr>
            <p:ph type="sldNum" sz="quarter" idx="12"/>
          </p:nvPr>
        </p:nvSpPr>
        <p:spPr/>
        <p:txBody>
          <a:bodyPr/>
          <a:lstStyle/>
          <a:p>
            <a:fld id="{9B555361-F9A1-4D6D-BD62-FCFB38FF8533}" type="slidenum">
              <a:rPr lang="sv-SE" smtClean="0"/>
              <a:t>‹#›</a:t>
            </a:fld>
            <a:endParaRPr lang="sv-SE"/>
          </a:p>
        </p:txBody>
      </p:sp>
      <p:sp>
        <p:nvSpPr>
          <p:cNvPr id="11" name="Platshållare för text 10">
            <a:extLst>
              <a:ext uri="{FF2B5EF4-FFF2-40B4-BE49-F238E27FC236}">
                <a16:creationId xmlns:a16="http://schemas.microsoft.com/office/drawing/2014/main" id="{3022FADD-CC7E-48E3-95E2-EA119290D291}"/>
              </a:ext>
            </a:extLst>
          </p:cNvPr>
          <p:cNvSpPr>
            <a:spLocks noGrp="1"/>
          </p:cNvSpPr>
          <p:nvPr>
            <p:ph type="body" sz="quarter" idx="13"/>
          </p:nvPr>
        </p:nvSpPr>
        <p:spPr>
          <a:xfrm>
            <a:off x="4572288" y="1184565"/>
            <a:ext cx="3047423" cy="3061854"/>
          </a:xfrm>
          <a:prstGeom prst="ellipse">
            <a:avLst/>
          </a:prstGeom>
          <a:solidFill>
            <a:srgbClr val="F5AE30">
              <a:alpha val="74118"/>
            </a:srgbClr>
          </a:solidFill>
        </p:spPr>
        <p:txBody>
          <a:bodyPr tIns="360000" anchor="t" anchorCtr="0">
            <a:normAutofit/>
          </a:bodyPr>
          <a:lstStyle>
            <a:lvl1pPr marL="0" indent="0" algn="ctr">
              <a:spcBef>
                <a:spcPts val="0"/>
              </a:spcBef>
              <a:buFontTx/>
              <a:buNone/>
              <a:defRPr sz="2000">
                <a:solidFill>
                  <a:schemeClr val="bg1"/>
                </a:solidFill>
              </a:defRPr>
            </a:lvl1pPr>
          </a:lstStyle>
          <a:p>
            <a:pPr lvl="0"/>
            <a:r>
              <a:rPr lang="sv-SE" dirty="0"/>
              <a:t>Klicka här för att ändra format på bakgrundstexten</a:t>
            </a:r>
          </a:p>
        </p:txBody>
      </p:sp>
      <p:sp>
        <p:nvSpPr>
          <p:cNvPr id="15" name="Platshållare för text 10">
            <a:extLst>
              <a:ext uri="{FF2B5EF4-FFF2-40B4-BE49-F238E27FC236}">
                <a16:creationId xmlns:a16="http://schemas.microsoft.com/office/drawing/2014/main" id="{6BB27540-0D94-419B-8C8A-ACEEAD2E51AB}"/>
              </a:ext>
            </a:extLst>
          </p:cNvPr>
          <p:cNvSpPr>
            <a:spLocks noGrp="1"/>
          </p:cNvSpPr>
          <p:nvPr>
            <p:ph type="body" sz="quarter" idx="14"/>
          </p:nvPr>
        </p:nvSpPr>
        <p:spPr>
          <a:xfrm>
            <a:off x="3415433" y="3138058"/>
            <a:ext cx="3047423" cy="3061854"/>
          </a:xfrm>
          <a:prstGeom prst="ellipse">
            <a:avLst/>
          </a:prstGeom>
          <a:solidFill>
            <a:schemeClr val="accent1">
              <a:alpha val="74118"/>
            </a:schemeClr>
          </a:solidFill>
        </p:spPr>
        <p:txBody>
          <a:bodyPr anchor="ctr" anchorCtr="1">
            <a:normAutofit/>
          </a:bodyPr>
          <a:lstStyle>
            <a:lvl1pPr marL="0" indent="0" algn="ctr">
              <a:spcBef>
                <a:spcPts val="0"/>
              </a:spcBef>
              <a:buFontTx/>
              <a:buNone/>
              <a:defRPr sz="2000">
                <a:solidFill>
                  <a:schemeClr val="bg1"/>
                </a:solidFill>
              </a:defRPr>
            </a:lvl1pPr>
          </a:lstStyle>
          <a:p>
            <a:pPr lvl="0"/>
            <a:r>
              <a:rPr lang="sv-SE" dirty="0"/>
              <a:t>Klicka här för att ändra format på bakgrundstexten</a:t>
            </a:r>
          </a:p>
        </p:txBody>
      </p:sp>
      <p:sp>
        <p:nvSpPr>
          <p:cNvPr id="16" name="Platshållare för text 10">
            <a:extLst>
              <a:ext uri="{FF2B5EF4-FFF2-40B4-BE49-F238E27FC236}">
                <a16:creationId xmlns:a16="http://schemas.microsoft.com/office/drawing/2014/main" id="{F39D3F96-087C-4015-A8B9-E6A85E56E403}"/>
              </a:ext>
            </a:extLst>
          </p:cNvPr>
          <p:cNvSpPr>
            <a:spLocks noGrp="1"/>
          </p:cNvSpPr>
          <p:nvPr>
            <p:ph type="body" sz="quarter" idx="15"/>
          </p:nvPr>
        </p:nvSpPr>
        <p:spPr>
          <a:xfrm>
            <a:off x="5715288" y="3138058"/>
            <a:ext cx="3047423" cy="3061854"/>
          </a:xfrm>
          <a:prstGeom prst="ellipse">
            <a:avLst/>
          </a:prstGeom>
          <a:solidFill>
            <a:schemeClr val="accent2">
              <a:alpha val="74118"/>
            </a:schemeClr>
          </a:solidFill>
        </p:spPr>
        <p:txBody>
          <a:bodyPr anchor="ctr" anchorCtr="1">
            <a:normAutofit/>
          </a:bodyPr>
          <a:lstStyle>
            <a:lvl1pPr marL="0" indent="0" algn="ctr">
              <a:spcBef>
                <a:spcPts val="0"/>
              </a:spcBef>
              <a:buFontTx/>
              <a:buNone/>
              <a:defRPr sz="2000">
                <a:solidFill>
                  <a:schemeClr val="bg1"/>
                </a:solidFill>
              </a:defRPr>
            </a:lvl1pPr>
          </a:lstStyle>
          <a:p>
            <a:pPr lvl="0"/>
            <a:r>
              <a:rPr lang="sv-SE" dirty="0"/>
              <a:t>Klicka här för att ändra format på bakgrundstexten</a:t>
            </a:r>
          </a:p>
        </p:txBody>
      </p:sp>
    </p:spTree>
    <p:extLst>
      <p:ext uri="{BB962C8B-B14F-4D97-AF65-F5344CB8AC3E}">
        <p14:creationId xmlns:p14="http://schemas.microsoft.com/office/powerpoint/2010/main" val="2067326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_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AAFDD2-E69C-4954-97FC-0B58E2466378}"/>
              </a:ext>
            </a:extLst>
          </p:cNvPr>
          <p:cNvSpPr>
            <a:spLocks noGrp="1"/>
          </p:cNvSpPr>
          <p:nvPr>
            <p:ph type="title"/>
          </p:nvPr>
        </p:nvSpPr>
        <p:spPr>
          <a:xfrm>
            <a:off x="901328" y="366218"/>
            <a:ext cx="10347568" cy="590400"/>
          </a:xfrm>
        </p:spPr>
        <p:txBody>
          <a:bodyPr/>
          <a:lstStyle>
            <a:lvl1pPr algn="ctr">
              <a:defRPr/>
            </a:lvl1pPr>
          </a:lstStyle>
          <a:p>
            <a:r>
              <a:rPr lang="sv-SE" dirty="0"/>
              <a:t>Klicka här för att ändra mall för rubrikformat</a:t>
            </a:r>
          </a:p>
        </p:txBody>
      </p:sp>
      <p:sp>
        <p:nvSpPr>
          <p:cNvPr id="3" name="Platshållare för datum 2">
            <a:extLst>
              <a:ext uri="{FF2B5EF4-FFF2-40B4-BE49-F238E27FC236}">
                <a16:creationId xmlns:a16="http://schemas.microsoft.com/office/drawing/2014/main" id="{776F46C9-E6D6-4144-BA96-763719DA5C97}"/>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4" name="Platshållare för sidfot 3">
            <a:extLst>
              <a:ext uri="{FF2B5EF4-FFF2-40B4-BE49-F238E27FC236}">
                <a16:creationId xmlns:a16="http://schemas.microsoft.com/office/drawing/2014/main" id="{C3282A7B-C46E-4C94-BFF8-456D4420141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D5385C8-C250-4BD8-934D-BC13F0061302}"/>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3204924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21C118C-539C-41EA-AB7C-BC2533201882}"/>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3" name="Platshållare för sidfot 2">
            <a:extLst>
              <a:ext uri="{FF2B5EF4-FFF2-40B4-BE49-F238E27FC236}">
                <a16:creationId xmlns:a16="http://schemas.microsoft.com/office/drawing/2014/main" id="{76B07907-574B-4748-B1BB-91DC5E48572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EF56ED0-61F5-4645-AD29-F28EC152DD14}"/>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201068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03916668-2552-427E-BBF1-D2F9E22484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199" y="4051005"/>
            <a:ext cx="8756363" cy="2304975"/>
          </a:xfrm>
          <a:prstGeom prst="rect">
            <a:avLst/>
          </a:prstGeom>
        </p:spPr>
      </p:pic>
      <p:sp>
        <p:nvSpPr>
          <p:cNvPr id="2" name="Rubrik 1">
            <a:extLst>
              <a:ext uri="{FF2B5EF4-FFF2-40B4-BE49-F238E27FC236}">
                <a16:creationId xmlns:a16="http://schemas.microsoft.com/office/drawing/2014/main" id="{AC882F50-7886-44CC-A6C6-3DEFAF304B2B}"/>
              </a:ext>
            </a:extLst>
          </p:cNvPr>
          <p:cNvSpPr>
            <a:spLocks noGrp="1"/>
          </p:cNvSpPr>
          <p:nvPr>
            <p:ph type="ctrTitle"/>
          </p:nvPr>
        </p:nvSpPr>
        <p:spPr>
          <a:xfrm>
            <a:off x="1045535" y="4513519"/>
            <a:ext cx="7790121" cy="1675847"/>
          </a:xfrm>
        </p:spPr>
        <p:txBody>
          <a:bodyPr anchor="t" anchorCtr="0">
            <a:normAutofit/>
          </a:bodyPr>
          <a:lstStyle>
            <a:lvl1pPr algn="l">
              <a:lnSpc>
                <a:spcPct val="80000"/>
              </a:lnSpc>
              <a:defRPr sz="5600">
                <a:solidFill>
                  <a:schemeClr val="accent2"/>
                </a:solidFill>
              </a:defRPr>
            </a:lvl1pPr>
          </a:lstStyle>
          <a:p>
            <a:r>
              <a:rPr lang="sv-SE" dirty="0"/>
              <a:t>Klicka här för att ändra mall för rubrikformat</a:t>
            </a:r>
          </a:p>
        </p:txBody>
      </p:sp>
      <p:pic>
        <p:nvPicPr>
          <p:cNvPr id="19" name="Bild 18">
            <a:extLst>
              <a:ext uri="{FF2B5EF4-FFF2-40B4-BE49-F238E27FC236}">
                <a16:creationId xmlns:a16="http://schemas.microsoft.com/office/drawing/2014/main" id="{A3305496-74D9-4CE7-9219-2833C1574D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839893" y="793625"/>
            <a:ext cx="894131" cy="849103"/>
          </a:xfrm>
          <a:prstGeom prst="rect">
            <a:avLst/>
          </a:prstGeom>
        </p:spPr>
      </p:pic>
      <p:pic>
        <p:nvPicPr>
          <p:cNvPr id="21" name="Bild 20">
            <a:extLst>
              <a:ext uri="{FF2B5EF4-FFF2-40B4-BE49-F238E27FC236}">
                <a16:creationId xmlns:a16="http://schemas.microsoft.com/office/drawing/2014/main" id="{1FEB2CC6-D8A0-40EE-99F9-4CFE12B88AE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7789" y="761277"/>
            <a:ext cx="4257751" cy="939932"/>
          </a:xfrm>
          <a:prstGeom prst="rect">
            <a:avLst/>
          </a:prstGeom>
        </p:spPr>
      </p:pic>
      <p:pic>
        <p:nvPicPr>
          <p:cNvPr id="7" name="Bild 6">
            <a:extLst>
              <a:ext uri="{FF2B5EF4-FFF2-40B4-BE49-F238E27FC236}">
                <a16:creationId xmlns:a16="http://schemas.microsoft.com/office/drawing/2014/main" id="{A90E5F23-F22C-4615-9B75-B42F55BD6E2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46567" y="454774"/>
            <a:ext cx="11304000" cy="63648"/>
          </a:xfrm>
          <a:prstGeom prst="rect">
            <a:avLst/>
          </a:prstGeom>
        </p:spPr>
      </p:pic>
    </p:spTree>
    <p:extLst>
      <p:ext uri="{BB962C8B-B14F-4D97-AF65-F5344CB8AC3E}">
        <p14:creationId xmlns:p14="http://schemas.microsoft.com/office/powerpoint/2010/main" val="2763366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13" name="Rektangel: övre hörn rundade 12">
            <a:extLst>
              <a:ext uri="{FF2B5EF4-FFF2-40B4-BE49-F238E27FC236}">
                <a16:creationId xmlns:a16="http://schemas.microsoft.com/office/drawing/2014/main" id="{D7E9413D-9FC3-4FA3-9567-45B94884C409}"/>
              </a:ext>
            </a:extLst>
          </p:cNvPr>
          <p:cNvSpPr/>
          <p:nvPr userDrawn="1"/>
        </p:nvSpPr>
        <p:spPr>
          <a:xfrm>
            <a:off x="467361" y="5235787"/>
            <a:ext cx="11270826" cy="1622213"/>
          </a:xfrm>
          <a:prstGeom prst="round2SameRect">
            <a:avLst>
              <a:gd name="adj1" fmla="val 5811"/>
              <a:gd name="adj2" fmla="val 0"/>
            </a:avLst>
          </a:prstGeom>
          <a:solidFill>
            <a:srgbClr val="FFFFFF">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 10">
            <a:extLst>
              <a:ext uri="{FF2B5EF4-FFF2-40B4-BE49-F238E27FC236}">
                <a16:creationId xmlns:a16="http://schemas.microsoft.com/office/drawing/2014/main" id="{03916668-2552-427E-BBF1-D2F9E22484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7199" y="2443075"/>
            <a:ext cx="8756363" cy="2304975"/>
          </a:xfrm>
          <a:prstGeom prst="rect">
            <a:avLst/>
          </a:prstGeom>
        </p:spPr>
      </p:pic>
      <p:sp>
        <p:nvSpPr>
          <p:cNvPr id="2" name="Rubrik 1">
            <a:extLst>
              <a:ext uri="{FF2B5EF4-FFF2-40B4-BE49-F238E27FC236}">
                <a16:creationId xmlns:a16="http://schemas.microsoft.com/office/drawing/2014/main" id="{AC882F50-7886-44CC-A6C6-3DEFAF304B2B}"/>
              </a:ext>
            </a:extLst>
          </p:cNvPr>
          <p:cNvSpPr>
            <a:spLocks noGrp="1"/>
          </p:cNvSpPr>
          <p:nvPr>
            <p:ph type="ctrTitle"/>
          </p:nvPr>
        </p:nvSpPr>
        <p:spPr>
          <a:xfrm>
            <a:off x="1045535" y="2905589"/>
            <a:ext cx="7790121" cy="1675847"/>
          </a:xfrm>
        </p:spPr>
        <p:txBody>
          <a:bodyPr anchor="t" anchorCtr="0">
            <a:normAutofit/>
          </a:bodyPr>
          <a:lstStyle>
            <a:lvl1pPr algn="l">
              <a:lnSpc>
                <a:spcPct val="80000"/>
              </a:lnSpc>
              <a:defRPr sz="5600">
                <a:solidFill>
                  <a:schemeClr val="accent2"/>
                </a:solidFill>
              </a:defRPr>
            </a:lvl1pPr>
          </a:lstStyle>
          <a:p>
            <a:r>
              <a:rPr lang="sv-SE" dirty="0"/>
              <a:t>Klicka här för att ändra mall för rubrikformat</a:t>
            </a:r>
          </a:p>
        </p:txBody>
      </p:sp>
      <p:pic>
        <p:nvPicPr>
          <p:cNvPr id="19" name="Bild 18">
            <a:extLst>
              <a:ext uri="{FF2B5EF4-FFF2-40B4-BE49-F238E27FC236}">
                <a16:creationId xmlns:a16="http://schemas.microsoft.com/office/drawing/2014/main" id="{A3305496-74D9-4CE7-9219-2833C1574D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264297" y="639454"/>
            <a:ext cx="469727" cy="446072"/>
          </a:xfrm>
          <a:prstGeom prst="rect">
            <a:avLst/>
          </a:prstGeom>
        </p:spPr>
      </p:pic>
      <p:pic>
        <p:nvPicPr>
          <p:cNvPr id="21" name="Bild 20">
            <a:extLst>
              <a:ext uri="{FF2B5EF4-FFF2-40B4-BE49-F238E27FC236}">
                <a16:creationId xmlns:a16="http://schemas.microsoft.com/office/drawing/2014/main" id="{1FEB2CC6-D8A0-40EE-99F9-4CFE12B88AE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6335" y="640281"/>
            <a:ext cx="2016899" cy="445246"/>
          </a:xfrm>
          <a:prstGeom prst="rect">
            <a:avLst/>
          </a:prstGeom>
        </p:spPr>
      </p:pic>
      <p:pic>
        <p:nvPicPr>
          <p:cNvPr id="10" name="Bild 9">
            <a:extLst>
              <a:ext uri="{FF2B5EF4-FFF2-40B4-BE49-F238E27FC236}">
                <a16:creationId xmlns:a16="http://schemas.microsoft.com/office/drawing/2014/main" id="{63BE3868-5DFF-4A28-8CA3-D89795F5C772}"/>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27751" r="28778" b="24698"/>
          <a:stretch/>
        </p:blipFill>
        <p:spPr>
          <a:xfrm>
            <a:off x="2472266" y="5391132"/>
            <a:ext cx="7261014" cy="838244"/>
          </a:xfrm>
          <a:prstGeom prst="rect">
            <a:avLst/>
          </a:prstGeom>
        </p:spPr>
      </p:pic>
      <p:sp>
        <p:nvSpPr>
          <p:cNvPr id="12" name="textruta 11">
            <a:extLst>
              <a:ext uri="{FF2B5EF4-FFF2-40B4-BE49-F238E27FC236}">
                <a16:creationId xmlns:a16="http://schemas.microsoft.com/office/drawing/2014/main" id="{24DD29CC-A469-433A-B9CC-328D3A623B5B}"/>
              </a:ext>
            </a:extLst>
          </p:cNvPr>
          <p:cNvSpPr txBox="1"/>
          <p:nvPr userDrawn="1"/>
        </p:nvSpPr>
        <p:spPr>
          <a:xfrm>
            <a:off x="2105184" y="6258560"/>
            <a:ext cx="7992893" cy="400110"/>
          </a:xfrm>
          <a:prstGeom prst="rect">
            <a:avLst/>
          </a:prstGeom>
          <a:noFill/>
        </p:spPr>
        <p:txBody>
          <a:bodyPr wrap="none" rtlCol="0">
            <a:spAutoFit/>
          </a:bodyPr>
          <a:lstStyle/>
          <a:p>
            <a:pPr algn="ctr"/>
            <a:r>
              <a:rPr lang="sv-SE" sz="1000" dirty="0">
                <a:solidFill>
                  <a:schemeClr val="bg1"/>
                </a:solidFill>
              </a:rPr>
              <a:t>Framtidens nära vård - ett samarbete mellan Region Västmanland, Arboga kommun, Fagersta kommun, Hallstahammars kommun, Kungsörs kommun,</a:t>
            </a:r>
            <a:br>
              <a:rPr lang="sv-SE" sz="1000" dirty="0">
                <a:solidFill>
                  <a:schemeClr val="bg1"/>
                </a:solidFill>
              </a:rPr>
            </a:br>
            <a:r>
              <a:rPr lang="sv-SE" sz="1000" dirty="0">
                <a:solidFill>
                  <a:schemeClr val="bg1"/>
                </a:solidFill>
              </a:rPr>
              <a:t>Köpings kommun, </a:t>
            </a:r>
            <a:r>
              <a:rPr lang="sv-SE" sz="1000" dirty="0" err="1">
                <a:solidFill>
                  <a:schemeClr val="bg1"/>
                </a:solidFill>
              </a:rPr>
              <a:t>Norrbergs</a:t>
            </a:r>
            <a:r>
              <a:rPr lang="sv-SE" sz="1000" dirty="0">
                <a:solidFill>
                  <a:schemeClr val="bg1"/>
                </a:solidFill>
              </a:rPr>
              <a:t> kommun, Sala kommun, Skinnskattebergs kommun, Surahammars kommun och Västerås stad.</a:t>
            </a:r>
          </a:p>
        </p:txBody>
      </p:sp>
      <p:pic>
        <p:nvPicPr>
          <p:cNvPr id="14" name="Bild 13">
            <a:extLst>
              <a:ext uri="{FF2B5EF4-FFF2-40B4-BE49-F238E27FC236}">
                <a16:creationId xmlns:a16="http://schemas.microsoft.com/office/drawing/2014/main" id="{5311BD29-2956-4C3C-8C35-620AF922E32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46567" y="454774"/>
            <a:ext cx="11304000" cy="63648"/>
          </a:xfrm>
          <a:prstGeom prst="rect">
            <a:avLst/>
          </a:prstGeom>
        </p:spPr>
      </p:pic>
    </p:spTree>
    <p:extLst>
      <p:ext uri="{BB962C8B-B14F-4D97-AF65-F5344CB8AC3E}">
        <p14:creationId xmlns:p14="http://schemas.microsoft.com/office/powerpoint/2010/main" val="1792348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Rubrikbild">
    <p:spTree>
      <p:nvGrpSpPr>
        <p:cNvPr id="1" name=""/>
        <p:cNvGrpSpPr/>
        <p:nvPr/>
      </p:nvGrpSpPr>
      <p:grpSpPr>
        <a:xfrm>
          <a:off x="0" y="0"/>
          <a:ext cx="0" cy="0"/>
          <a:chOff x="0" y="0"/>
          <a:chExt cx="0" cy="0"/>
        </a:xfrm>
      </p:grpSpPr>
      <p:sp>
        <p:nvSpPr>
          <p:cNvPr id="7" name="Rektangel: rundade hörn 6">
            <a:extLst>
              <a:ext uri="{FF2B5EF4-FFF2-40B4-BE49-F238E27FC236}">
                <a16:creationId xmlns:a16="http://schemas.microsoft.com/office/drawing/2014/main" id="{F3A56144-8224-4579-9B0D-3C58DE88AFE0}"/>
              </a:ext>
            </a:extLst>
          </p:cNvPr>
          <p:cNvSpPr/>
          <p:nvPr userDrawn="1"/>
        </p:nvSpPr>
        <p:spPr>
          <a:xfrm>
            <a:off x="457200" y="464128"/>
            <a:ext cx="11277600" cy="1939636"/>
          </a:xfrm>
          <a:prstGeom prst="roundRect">
            <a:avLst>
              <a:gd name="adj" fmla="val 48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9" name="Bild 18">
            <a:extLst>
              <a:ext uri="{FF2B5EF4-FFF2-40B4-BE49-F238E27FC236}">
                <a16:creationId xmlns:a16="http://schemas.microsoft.com/office/drawing/2014/main" id="{A3305496-74D9-4CE7-9219-2833C1574D7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39893" y="5185516"/>
            <a:ext cx="894131" cy="849103"/>
          </a:xfrm>
          <a:prstGeom prst="rect">
            <a:avLst/>
          </a:prstGeom>
        </p:spPr>
      </p:pic>
      <p:pic>
        <p:nvPicPr>
          <p:cNvPr id="21" name="Bild 20">
            <a:extLst>
              <a:ext uri="{FF2B5EF4-FFF2-40B4-BE49-F238E27FC236}">
                <a16:creationId xmlns:a16="http://schemas.microsoft.com/office/drawing/2014/main" id="{1FEB2CC6-D8A0-40EE-99F9-4CFE12B88AE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57789" y="5097750"/>
            <a:ext cx="4257751" cy="939932"/>
          </a:xfrm>
          <a:prstGeom prst="rect">
            <a:avLst/>
          </a:prstGeom>
        </p:spPr>
      </p:pic>
      <p:pic>
        <p:nvPicPr>
          <p:cNvPr id="8" name="Bild 7">
            <a:extLst>
              <a:ext uri="{FF2B5EF4-FFF2-40B4-BE49-F238E27FC236}">
                <a16:creationId xmlns:a16="http://schemas.microsoft.com/office/drawing/2014/main" id="{01DE5394-AE8D-429A-845E-C6D863CF806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27751" r="28778" b="24698"/>
          <a:stretch/>
        </p:blipFill>
        <p:spPr>
          <a:xfrm>
            <a:off x="2081319" y="618242"/>
            <a:ext cx="8060208" cy="930506"/>
          </a:xfrm>
          <a:prstGeom prst="rect">
            <a:avLst/>
          </a:prstGeom>
        </p:spPr>
      </p:pic>
      <p:sp>
        <p:nvSpPr>
          <p:cNvPr id="9" name="textruta 8">
            <a:extLst>
              <a:ext uri="{FF2B5EF4-FFF2-40B4-BE49-F238E27FC236}">
                <a16:creationId xmlns:a16="http://schemas.microsoft.com/office/drawing/2014/main" id="{13E63391-ABCB-4F36-A549-0FD4AB0F8DC7}"/>
              </a:ext>
            </a:extLst>
          </p:cNvPr>
          <p:cNvSpPr txBox="1"/>
          <p:nvPr userDrawn="1"/>
        </p:nvSpPr>
        <p:spPr>
          <a:xfrm>
            <a:off x="1351869" y="1707343"/>
            <a:ext cx="9499524" cy="461665"/>
          </a:xfrm>
          <a:prstGeom prst="rect">
            <a:avLst/>
          </a:prstGeom>
          <a:noFill/>
        </p:spPr>
        <p:txBody>
          <a:bodyPr wrap="none" rtlCol="0">
            <a:spAutoFit/>
          </a:bodyPr>
          <a:lstStyle/>
          <a:p>
            <a:pPr algn="ctr"/>
            <a:r>
              <a:rPr lang="sv-SE" sz="1200" dirty="0">
                <a:solidFill>
                  <a:schemeClr val="tx1"/>
                </a:solidFill>
              </a:rPr>
              <a:t>Framtidens nära vård - ett samarbete mellan Region Västmanland, Arboga kommun, Fagersta kommun, Hallstahammars kommun, Kungsörs kommun,</a:t>
            </a:r>
            <a:br>
              <a:rPr lang="sv-SE" sz="1200" dirty="0">
                <a:solidFill>
                  <a:schemeClr val="tx1"/>
                </a:solidFill>
              </a:rPr>
            </a:br>
            <a:r>
              <a:rPr lang="sv-SE" sz="1200" dirty="0">
                <a:solidFill>
                  <a:schemeClr val="tx1"/>
                </a:solidFill>
              </a:rPr>
              <a:t>Köpings kommun, </a:t>
            </a:r>
            <a:r>
              <a:rPr lang="sv-SE" sz="1200" dirty="0" err="1">
                <a:solidFill>
                  <a:schemeClr val="tx1"/>
                </a:solidFill>
              </a:rPr>
              <a:t>Norrbergs</a:t>
            </a:r>
            <a:r>
              <a:rPr lang="sv-SE" sz="1200" dirty="0">
                <a:solidFill>
                  <a:schemeClr val="tx1"/>
                </a:solidFill>
              </a:rPr>
              <a:t> kommun, Sala kommun, Skinnskattebergs kommun, Surahammars kommun och Västerås stad.</a:t>
            </a:r>
          </a:p>
        </p:txBody>
      </p:sp>
      <p:pic>
        <p:nvPicPr>
          <p:cNvPr id="10" name="Bild 9">
            <a:extLst>
              <a:ext uri="{FF2B5EF4-FFF2-40B4-BE49-F238E27FC236}">
                <a16:creationId xmlns:a16="http://schemas.microsoft.com/office/drawing/2014/main" id="{48E07326-A70A-4383-8772-58AF0B3BB2E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46567" y="6336024"/>
            <a:ext cx="11304000" cy="63648"/>
          </a:xfrm>
          <a:prstGeom prst="rect">
            <a:avLst/>
          </a:prstGeom>
        </p:spPr>
      </p:pic>
    </p:spTree>
    <p:extLst>
      <p:ext uri="{BB962C8B-B14F-4D97-AF65-F5344CB8AC3E}">
        <p14:creationId xmlns:p14="http://schemas.microsoft.com/office/powerpoint/2010/main" val="2495688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829919" y="290234"/>
            <a:ext cx="480303" cy="113518"/>
          </a:xfrm>
        </p:spPr>
        <p:txBody>
          <a:bodyPr/>
          <a:lstStyle/>
          <a:p>
            <a:fld id="{27129ABF-34AF-4771-8C65-17474087DDAF}" type="datetime1">
              <a:rPr lang="sv-SE" smtClean="0"/>
              <a:t>2022-11-18</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1415380" y="290234"/>
            <a:ext cx="4672040" cy="113518"/>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506442" y="290234"/>
            <a:ext cx="218320" cy="113518"/>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1527277" y="0"/>
            <a:ext cx="664723" cy="1950352"/>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755386" y="2061563"/>
            <a:ext cx="10684366" cy="3628218"/>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4114583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rå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430BAB-3BFF-456A-A6FE-796FAD33C23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87FBD39-74FB-420E-A346-4A88621FB8A6}"/>
              </a:ext>
            </a:extLst>
          </p:cNvPr>
          <p:cNvSpPr>
            <a:spLocks noGrp="1"/>
          </p:cNvSpPr>
          <p:nvPr>
            <p:ph idx="1"/>
          </p:nvPr>
        </p:nvSpPr>
        <p:spPr/>
        <p:txBody>
          <a:bodyPr/>
          <a:lstStyle>
            <a:lvl1pPr marL="228600" indent="-228600">
              <a:buFontTx/>
              <a:buBlip>
                <a:blip r:embed="rId2">
                  <a:extLst>
                    <a:ext uri="{96DAC541-7B7A-43D3-8B79-37D633B846F1}">
                      <asvg:svgBlip xmlns:asvg="http://schemas.microsoft.com/office/drawing/2016/SVG/main" r:embed="rId3"/>
                    </a:ext>
                  </a:extLst>
                </a:blip>
              </a:buBlip>
              <a:defRPr/>
            </a:lvl1pPr>
            <a:lvl2pPr marL="685800" indent="-228600">
              <a:buFontTx/>
              <a:buBlip>
                <a:blip r:embed="rId2">
                  <a:extLst>
                    <a:ext uri="{96DAC541-7B7A-43D3-8B79-37D633B846F1}">
                      <asvg:svgBlip xmlns:asvg="http://schemas.microsoft.com/office/drawing/2016/SVG/main" r:embed="rId3"/>
                    </a:ext>
                  </a:extLst>
                </a:blip>
              </a:buBlip>
              <a:defRPr/>
            </a:lvl2pPr>
            <a:lvl3pPr marL="1143000" indent="-228600">
              <a:buFontTx/>
              <a:buBlip>
                <a:blip r:embed="rId2">
                  <a:extLst>
                    <a:ext uri="{96DAC541-7B7A-43D3-8B79-37D633B846F1}">
                      <asvg:svgBlip xmlns:asvg="http://schemas.microsoft.com/office/drawing/2016/SVG/main" r:embed="rId3"/>
                    </a:ext>
                  </a:extLst>
                </a:blip>
              </a:buBlip>
              <a:defRPr/>
            </a:lvl3pPr>
            <a:lvl4pPr marL="1600200" indent="-228600">
              <a:buFontTx/>
              <a:buBlip>
                <a:blip r:embed="rId2">
                  <a:extLst>
                    <a:ext uri="{96DAC541-7B7A-43D3-8B79-37D633B846F1}">
                      <asvg:svgBlip xmlns:asvg="http://schemas.microsoft.com/office/drawing/2016/SVG/main" r:embed="rId3"/>
                    </a:ext>
                  </a:extLst>
                </a:blip>
              </a:buBlip>
              <a:defRPr/>
            </a:lvl4pPr>
            <a:lvl5pPr marL="2057400" indent="-228600">
              <a:buFontTx/>
              <a:buBlip>
                <a:blip r:embed="rId2">
                  <a:extLst>
                    <a:ext uri="{96DAC541-7B7A-43D3-8B79-37D633B846F1}">
                      <asvg:svgBlip xmlns:asvg="http://schemas.microsoft.com/office/drawing/2016/SVG/main" r:embed="rId3"/>
                    </a:ext>
                  </a:extLst>
                </a:blip>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6BE7F63E-28A6-4990-9652-E36A1261AE89}"/>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5" name="Platshållare för sidfot 4">
            <a:extLst>
              <a:ext uri="{FF2B5EF4-FFF2-40B4-BE49-F238E27FC236}">
                <a16:creationId xmlns:a16="http://schemas.microsoft.com/office/drawing/2014/main" id="{3DA85162-24D7-47A6-AEA4-D5AA7F3BB0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91546B-48D6-4D8E-8DA4-F5EA2CD3B65F}"/>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2572121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cSld name="1_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3D0328-765F-4045-BD4F-C551FD8B5BE5}"/>
              </a:ext>
            </a:extLst>
          </p:cNvPr>
          <p:cNvSpPr>
            <a:spLocks noGrp="1"/>
          </p:cNvSpPr>
          <p:nvPr>
            <p:ph type="title"/>
          </p:nvPr>
        </p:nvSpPr>
        <p:spPr>
          <a:xfrm>
            <a:off x="839789"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DD51AAB-1CE4-4CBE-B294-00808475077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900207CE-D96C-49D2-8EDD-0AA880A63634}"/>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0C517D18-4981-4930-9BC6-AEAAE8955613}"/>
              </a:ext>
            </a:extLst>
          </p:cNvPr>
          <p:cNvSpPr>
            <a:spLocks noGrp="1"/>
          </p:cNvSpPr>
          <p:nvPr>
            <p:ph type="dt" sz="half" idx="10"/>
          </p:nvPr>
        </p:nvSpPr>
        <p:spPr/>
        <p:txBody>
          <a:bodyPr/>
          <a:lstStyle/>
          <a:p>
            <a:fld id="{5668A532-4967-4DF0-9125-A1E8E1E10877}" type="datetimeFigureOut">
              <a:rPr lang="sv-SE" smtClean="0"/>
              <a:t>2022-11-18</a:t>
            </a:fld>
            <a:endParaRPr lang="sv-SE"/>
          </a:p>
        </p:txBody>
      </p:sp>
      <p:sp>
        <p:nvSpPr>
          <p:cNvPr id="6" name="Platshållare för sidfot 5">
            <a:extLst>
              <a:ext uri="{FF2B5EF4-FFF2-40B4-BE49-F238E27FC236}">
                <a16:creationId xmlns:a16="http://schemas.microsoft.com/office/drawing/2014/main" id="{C47EB8AA-A3B5-4BA7-BB7B-3307F65EC4A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D0DE127-D7A7-4524-BA82-A2AE8CEA196D}"/>
              </a:ext>
            </a:extLst>
          </p:cNvPr>
          <p:cNvSpPr>
            <a:spLocks noGrp="1"/>
          </p:cNvSpPr>
          <p:nvPr>
            <p:ph type="sldNum" sz="quarter" idx="12"/>
          </p:nvPr>
        </p:nvSpPr>
        <p:spPr/>
        <p:txBody>
          <a:bodyPr/>
          <a:lstStyle/>
          <a:p>
            <a:fld id="{5080417F-7F64-47DB-B282-BE05504E1A33}" type="slidenum">
              <a:rPr lang="sv-SE" smtClean="0"/>
              <a:t>‹#›</a:t>
            </a:fld>
            <a:endParaRPr lang="sv-SE"/>
          </a:p>
        </p:txBody>
      </p:sp>
    </p:spTree>
    <p:extLst>
      <p:ext uri="{BB962C8B-B14F-4D97-AF65-F5344CB8AC3E}">
        <p14:creationId xmlns:p14="http://schemas.microsoft.com/office/powerpoint/2010/main" val="493765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Mall 21">
    <p:spTree>
      <p:nvGrpSpPr>
        <p:cNvPr id="1" name=""/>
        <p:cNvGrpSpPr/>
        <p:nvPr/>
      </p:nvGrpSpPr>
      <p:grpSpPr>
        <a:xfrm>
          <a:off x="0" y="0"/>
          <a:ext cx="0" cy="0"/>
          <a:chOff x="0" y="0"/>
          <a:chExt cx="0" cy="0"/>
        </a:xfrm>
      </p:grpSpPr>
      <p:pic>
        <p:nvPicPr>
          <p:cNvPr id="422" name="Bild" descr="Bild"/>
          <p:cNvPicPr>
            <a:picLocks noChangeAspect="1"/>
          </p:cNvPicPr>
          <p:nvPr/>
        </p:nvPicPr>
        <p:blipFill>
          <a:blip r:embed="rId2"/>
          <a:stretch>
            <a:fillRect/>
          </a:stretch>
        </p:blipFill>
        <p:spPr>
          <a:xfrm>
            <a:off x="0" y="7"/>
            <a:ext cx="12192001" cy="6857987"/>
          </a:xfrm>
          <a:prstGeom prst="rect">
            <a:avLst/>
          </a:prstGeom>
          <a:ln w="12700">
            <a:miter lim="400000"/>
          </a:ln>
        </p:spPr>
      </p:pic>
      <p:sp>
        <p:nvSpPr>
          <p:cNvPr id="42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028410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ext med bildtext">
    <p:spTree>
      <p:nvGrpSpPr>
        <p:cNvPr id="1" name=""/>
        <p:cNvGrpSpPr/>
        <p:nvPr/>
      </p:nvGrpSpPr>
      <p:grpSpPr>
        <a:xfrm>
          <a:off x="0" y="0"/>
          <a:ext cx="0" cy="0"/>
          <a:chOff x="0" y="0"/>
          <a:chExt cx="0" cy="0"/>
        </a:xfrm>
      </p:grpSpPr>
      <p:pic>
        <p:nvPicPr>
          <p:cNvPr id="116" name="Bildobjekt 115">
            <a:extLst>
              <a:ext uri="{FF2B5EF4-FFF2-40B4-BE49-F238E27FC236}">
                <a16:creationId xmlns:a16="http://schemas.microsoft.com/office/drawing/2014/main" id="{C737B2F4-9EA7-4502-85F3-D663E2EA07D1}"/>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7" name="object 38">
            <a:extLst>
              <a:ext uri="{FF2B5EF4-FFF2-40B4-BE49-F238E27FC236}">
                <a16:creationId xmlns:a16="http://schemas.microsoft.com/office/drawing/2014/main" id="{ED408A77-E9D9-4ECD-9EAC-8F17AA6FF688}"/>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113" name="Platshållare för sidfot 5">
            <a:extLst>
              <a:ext uri="{FF2B5EF4-FFF2-40B4-BE49-F238E27FC236}">
                <a16:creationId xmlns:a16="http://schemas.microsoft.com/office/drawing/2014/main" id="{BB34CA2A-42E7-429D-A977-94E73516AD85}"/>
              </a:ext>
            </a:extLst>
          </p:cNvPr>
          <p:cNvSpPr>
            <a:spLocks noGrp="1"/>
          </p:cNvSpPr>
          <p:nvPr>
            <p:ph type="ftr" sz="quarter" idx="11"/>
          </p:nvPr>
        </p:nvSpPr>
        <p:spPr>
          <a:xfrm>
            <a:off x="1415380" y="290234"/>
            <a:ext cx="4672040" cy="113518"/>
          </a:xfrm>
        </p:spPr>
        <p:txBody>
          <a:bodyPr/>
          <a:lstStyle/>
          <a:p>
            <a:endParaRPr lang="sv-SE"/>
          </a:p>
        </p:txBody>
      </p:sp>
      <p:sp>
        <p:nvSpPr>
          <p:cNvPr id="112" name="Platshållare för datum 4">
            <a:extLst>
              <a:ext uri="{FF2B5EF4-FFF2-40B4-BE49-F238E27FC236}">
                <a16:creationId xmlns:a16="http://schemas.microsoft.com/office/drawing/2014/main" id="{D2CC2258-1CAC-42DF-AA86-10F59DEC79B5}"/>
              </a:ext>
            </a:extLst>
          </p:cNvPr>
          <p:cNvSpPr>
            <a:spLocks noGrp="1"/>
          </p:cNvSpPr>
          <p:nvPr>
            <p:ph type="dt" sz="half" idx="10"/>
          </p:nvPr>
        </p:nvSpPr>
        <p:spPr>
          <a:xfrm>
            <a:off x="829919" y="290234"/>
            <a:ext cx="480303" cy="113518"/>
          </a:xfrm>
        </p:spPr>
        <p:txBody>
          <a:bodyPr/>
          <a:lstStyle/>
          <a:p>
            <a:fld id="{9D00964E-CD7C-4BCA-A53D-05A9094492BF}" type="datetime1">
              <a:rPr lang="sv-SE" smtClean="0"/>
              <a:t>2022-11-18</a:t>
            </a:fld>
            <a:endParaRPr lang="sv-SE"/>
          </a:p>
        </p:txBody>
      </p:sp>
      <p:sp>
        <p:nvSpPr>
          <p:cNvPr id="114" name="Platshållare för bildnummer 6">
            <a:extLst>
              <a:ext uri="{FF2B5EF4-FFF2-40B4-BE49-F238E27FC236}">
                <a16:creationId xmlns:a16="http://schemas.microsoft.com/office/drawing/2014/main" id="{0CFDA38F-887E-4A37-9D96-25B2B6B67F63}"/>
              </a:ext>
            </a:extLst>
          </p:cNvPr>
          <p:cNvSpPr>
            <a:spLocks noGrp="1"/>
          </p:cNvSpPr>
          <p:nvPr>
            <p:ph type="sldNum" sz="quarter" idx="12"/>
          </p:nvPr>
        </p:nvSpPr>
        <p:spPr>
          <a:xfrm>
            <a:off x="506442" y="290234"/>
            <a:ext cx="218320" cy="113518"/>
          </a:xfrm>
        </p:spPr>
        <p:txBody>
          <a:bodyPr/>
          <a:lstStyle/>
          <a:p>
            <a:fld id="{38480145-259A-47DA-A30D-C906B9DB5C99}" type="slidenum">
              <a:rPr lang="sv-SE" smtClean="0"/>
              <a:t>‹#›</a:t>
            </a:fld>
            <a:endParaRPr lang="sv-SE"/>
          </a:p>
        </p:txBody>
      </p:sp>
      <p:sp>
        <p:nvSpPr>
          <p:cNvPr id="12" name="Rektangel 11">
            <a:extLst>
              <a:ext uri="{FF2B5EF4-FFF2-40B4-BE49-F238E27FC236}">
                <a16:creationId xmlns:a16="http://schemas.microsoft.com/office/drawing/2014/main" id="{5E9C919A-0768-457E-8FE4-A8E97EA955FB}"/>
              </a:ext>
            </a:extLst>
          </p:cNvPr>
          <p:cNvSpPr/>
          <p:nvPr userDrawn="1"/>
        </p:nvSpPr>
        <p:spPr>
          <a:xfrm>
            <a:off x="6309438" y="425693"/>
            <a:ext cx="5462358" cy="6007735"/>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dirty="0"/>
          </a:p>
        </p:txBody>
      </p:sp>
      <p:sp>
        <p:nvSpPr>
          <p:cNvPr id="13" name="Platshållare för innehåll 2">
            <a:extLst>
              <a:ext uri="{FF2B5EF4-FFF2-40B4-BE49-F238E27FC236}">
                <a16:creationId xmlns:a16="http://schemas.microsoft.com/office/drawing/2014/main" id="{A9A918AC-8D77-44A2-A4FE-5285D4086A12}"/>
              </a:ext>
            </a:extLst>
          </p:cNvPr>
          <p:cNvSpPr>
            <a:spLocks noGrp="1"/>
          </p:cNvSpPr>
          <p:nvPr>
            <p:ph idx="1" hasCustomPrompt="1"/>
          </p:nvPr>
        </p:nvSpPr>
        <p:spPr>
          <a:xfrm>
            <a:off x="6309438" y="425693"/>
            <a:ext cx="5462358" cy="6007735"/>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dirty="0"/>
              <a:t>Klicka på en ikon för att infoga innehåll</a:t>
            </a:r>
          </a:p>
        </p:txBody>
      </p:sp>
      <p:sp>
        <p:nvSpPr>
          <p:cNvPr id="14" name="Platshållare för text 2">
            <a:extLst>
              <a:ext uri="{FF2B5EF4-FFF2-40B4-BE49-F238E27FC236}">
                <a16:creationId xmlns:a16="http://schemas.microsoft.com/office/drawing/2014/main" id="{F2DA647D-DDF5-4570-9F2E-0535FAD82AEC}"/>
              </a:ext>
            </a:extLst>
          </p:cNvPr>
          <p:cNvSpPr>
            <a:spLocks noGrp="1"/>
          </p:cNvSpPr>
          <p:nvPr>
            <p:ph type="body" sz="quarter" idx="13"/>
          </p:nvPr>
        </p:nvSpPr>
        <p:spPr>
          <a:xfrm>
            <a:off x="754274" y="2066703"/>
            <a:ext cx="4747685" cy="3274565"/>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17" name="Rubrik 7">
            <a:extLst>
              <a:ext uri="{FF2B5EF4-FFF2-40B4-BE49-F238E27FC236}">
                <a16:creationId xmlns:a16="http://schemas.microsoft.com/office/drawing/2014/main" id="{A8C94F33-3648-4C31-AEF3-2EBA538581A4}"/>
              </a:ext>
            </a:extLst>
          </p:cNvPr>
          <p:cNvSpPr>
            <a:spLocks noGrp="1"/>
          </p:cNvSpPr>
          <p:nvPr>
            <p:ph type="title"/>
          </p:nvPr>
        </p:nvSpPr>
        <p:spPr>
          <a:xfrm>
            <a:off x="754274" y="744083"/>
            <a:ext cx="4747685" cy="1239266"/>
          </a:xfrm>
        </p:spPr>
        <p:txBody>
          <a:bodyPr/>
          <a:lstStyle>
            <a:lvl1pPr>
              <a:defRPr>
                <a:solidFill>
                  <a:schemeClr val="accent1"/>
                </a:solidFill>
              </a:defRPr>
            </a:lvl1pPr>
          </a:lstStyle>
          <a:p>
            <a:r>
              <a:rPr lang="sv-SE" dirty="0"/>
              <a:t>Klicka här för att ändra mall för rubrikformat</a:t>
            </a:r>
          </a:p>
        </p:txBody>
      </p:sp>
    </p:spTree>
    <p:extLst>
      <p:ext uri="{BB962C8B-B14F-4D97-AF65-F5344CB8AC3E}">
        <p14:creationId xmlns:p14="http://schemas.microsoft.com/office/powerpoint/2010/main" val="2710818992"/>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B5D805-C949-4213-8BA5-E509CDF3A3D9}"/>
              </a:ext>
            </a:extLst>
          </p:cNvPr>
          <p:cNvSpPr>
            <a:spLocks noGrp="1"/>
          </p:cNvSpPr>
          <p:nvPr>
            <p:ph type="title"/>
          </p:nvPr>
        </p:nvSpPr>
        <p:spPr>
          <a:xfrm>
            <a:off x="839789"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B554C535-442E-4CD6-9765-76B47EE07B47}"/>
              </a:ext>
            </a:extLst>
          </p:cNvPr>
          <p:cNvSpPr>
            <a:spLocks noGrp="1"/>
          </p:cNvSpPr>
          <p:nvPr>
            <p:ph type="pic" idx="1"/>
          </p:nvPr>
        </p:nvSpPr>
        <p:spPr>
          <a:xfrm>
            <a:off x="5183188" y="987426"/>
            <a:ext cx="6172200" cy="4873625"/>
          </a:xfrm>
        </p:spPr>
        <p:txBody>
          <a:bodyPr/>
          <a:lstStyle>
            <a:lvl1pPr marL="0" indent="0">
              <a:buNone/>
              <a:defRPr sz="3200"/>
            </a:lvl1pPr>
            <a:lvl2pPr marL="457179" indent="0">
              <a:buNone/>
              <a:defRPr sz="2800"/>
            </a:lvl2pPr>
            <a:lvl3pPr marL="914358" indent="0">
              <a:buNone/>
              <a:defRPr sz="2400"/>
            </a:lvl3pPr>
            <a:lvl4pPr marL="1371536" indent="0">
              <a:buNone/>
              <a:defRPr sz="2000"/>
            </a:lvl4pPr>
            <a:lvl5pPr marL="1828715" indent="0">
              <a:buNone/>
              <a:defRPr sz="2000"/>
            </a:lvl5pPr>
            <a:lvl6pPr marL="2285894" indent="0">
              <a:buNone/>
              <a:defRPr sz="2000"/>
            </a:lvl6pPr>
            <a:lvl7pPr marL="2743073" indent="0">
              <a:buNone/>
              <a:defRPr sz="2000"/>
            </a:lvl7pPr>
            <a:lvl8pPr marL="3200252" indent="0">
              <a:buNone/>
              <a:defRPr sz="2000"/>
            </a:lvl8pPr>
            <a:lvl9pPr marL="3657430" indent="0">
              <a:buNone/>
              <a:defRPr sz="2000"/>
            </a:lvl9pPr>
          </a:lstStyle>
          <a:p>
            <a:endParaRPr lang="sv-SE"/>
          </a:p>
        </p:txBody>
      </p:sp>
      <p:sp>
        <p:nvSpPr>
          <p:cNvPr id="4" name="Platshållare för text 3">
            <a:extLst>
              <a:ext uri="{FF2B5EF4-FFF2-40B4-BE49-F238E27FC236}">
                <a16:creationId xmlns:a16="http://schemas.microsoft.com/office/drawing/2014/main" id="{80C499DB-D740-47EC-A069-C4408BCD6F9A}"/>
              </a:ext>
            </a:extLst>
          </p:cNvPr>
          <p:cNvSpPr>
            <a:spLocks noGrp="1"/>
          </p:cNvSpPr>
          <p:nvPr>
            <p:ph type="body" sz="half" idx="2"/>
          </p:nvPr>
        </p:nvSpPr>
        <p:spPr>
          <a:xfrm>
            <a:off x="839789" y="2057400"/>
            <a:ext cx="3932237" cy="3811588"/>
          </a:xfrm>
        </p:spPr>
        <p:txBody>
          <a:bodyPr/>
          <a:lstStyle>
            <a:lvl1pPr marL="0" indent="0">
              <a:buNone/>
              <a:defRPr sz="1600"/>
            </a:lvl1pPr>
            <a:lvl2pPr marL="457179" indent="0">
              <a:buNone/>
              <a:defRPr sz="1400"/>
            </a:lvl2pPr>
            <a:lvl3pPr marL="914358" indent="0">
              <a:buNone/>
              <a:defRPr sz="1200"/>
            </a:lvl3pPr>
            <a:lvl4pPr marL="1371536" indent="0">
              <a:buNone/>
              <a:defRPr sz="1000"/>
            </a:lvl4pPr>
            <a:lvl5pPr marL="1828715" indent="0">
              <a:buNone/>
              <a:defRPr sz="1000"/>
            </a:lvl5pPr>
            <a:lvl6pPr marL="2285894" indent="0">
              <a:buNone/>
              <a:defRPr sz="1000"/>
            </a:lvl6pPr>
            <a:lvl7pPr marL="2743073" indent="0">
              <a:buNone/>
              <a:defRPr sz="1000"/>
            </a:lvl7pPr>
            <a:lvl8pPr marL="3200252" indent="0">
              <a:buNone/>
              <a:defRPr sz="1000"/>
            </a:lvl8pPr>
            <a:lvl9pPr marL="365743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6419BBCC-D91A-4D35-8F61-F671D12C3C89}"/>
              </a:ext>
            </a:extLst>
          </p:cNvPr>
          <p:cNvSpPr>
            <a:spLocks noGrp="1"/>
          </p:cNvSpPr>
          <p:nvPr>
            <p:ph type="dt" sz="half" idx="10"/>
          </p:nvPr>
        </p:nvSpPr>
        <p:spPr/>
        <p:txBody>
          <a:bodyPr/>
          <a:lstStyle/>
          <a:p>
            <a:fld id="{5668A532-4967-4DF0-9125-A1E8E1E10877}" type="datetimeFigureOut">
              <a:rPr lang="sv-SE" smtClean="0"/>
              <a:t>2022-11-18</a:t>
            </a:fld>
            <a:endParaRPr lang="sv-SE"/>
          </a:p>
        </p:txBody>
      </p:sp>
      <p:sp>
        <p:nvSpPr>
          <p:cNvPr id="6" name="Platshållare för sidfot 5">
            <a:extLst>
              <a:ext uri="{FF2B5EF4-FFF2-40B4-BE49-F238E27FC236}">
                <a16:creationId xmlns:a16="http://schemas.microsoft.com/office/drawing/2014/main" id="{286EF3B6-2234-4653-9756-99CF563692B2}"/>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C158ECC-40B4-4023-B7E6-CFA93AE654FB}"/>
              </a:ext>
            </a:extLst>
          </p:cNvPr>
          <p:cNvSpPr>
            <a:spLocks noGrp="1"/>
          </p:cNvSpPr>
          <p:nvPr>
            <p:ph type="sldNum" sz="quarter" idx="12"/>
          </p:nvPr>
        </p:nvSpPr>
        <p:spPr/>
        <p:txBody>
          <a:bodyPr/>
          <a:lstStyle/>
          <a:p>
            <a:fld id="{5080417F-7F64-47DB-B282-BE05504E1A33}" type="slidenum">
              <a:rPr lang="sv-SE" smtClean="0"/>
              <a:t>‹#›</a:t>
            </a:fld>
            <a:endParaRPr lang="sv-SE"/>
          </a:p>
        </p:txBody>
      </p:sp>
    </p:spTree>
    <p:extLst>
      <p:ext uri="{BB962C8B-B14F-4D97-AF65-F5344CB8AC3E}">
        <p14:creationId xmlns:p14="http://schemas.microsoft.com/office/powerpoint/2010/main" val="3415244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3_Rubrikbild">
    <p:bg>
      <p:bgPr>
        <a:solidFill>
          <a:srgbClr val="E9F6F7"/>
        </a:solidFill>
        <a:effectLst/>
      </p:bgPr>
    </p:bg>
    <p:spTree>
      <p:nvGrpSpPr>
        <p:cNvPr id="1" name=""/>
        <p:cNvGrpSpPr/>
        <p:nvPr/>
      </p:nvGrpSpPr>
      <p:grpSpPr>
        <a:xfrm>
          <a:off x="0" y="0"/>
          <a:ext cx="0" cy="0"/>
          <a:chOff x="0" y="0"/>
          <a:chExt cx="0" cy="0"/>
        </a:xfrm>
      </p:grpSpPr>
      <p:pic>
        <p:nvPicPr>
          <p:cNvPr id="117" name="Bildobjekt 116">
            <a:extLst>
              <a:ext uri="{FF2B5EF4-FFF2-40B4-BE49-F238E27FC236}">
                <a16:creationId xmlns:a16="http://schemas.microsoft.com/office/drawing/2014/main" id="{33477E7E-42C3-4788-A1BB-FDC82EC59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74" b="4216"/>
          <a:stretch/>
        </p:blipFill>
        <p:spPr>
          <a:xfrm>
            <a:off x="6558322" y="0"/>
            <a:ext cx="5633678" cy="6858000"/>
          </a:xfrm>
          <a:prstGeom prst="rect">
            <a:avLst/>
          </a:prstGeom>
        </p:spPr>
      </p:pic>
      <p:sp>
        <p:nvSpPr>
          <p:cNvPr id="118" name="object 38">
            <a:extLst>
              <a:ext uri="{FF2B5EF4-FFF2-40B4-BE49-F238E27FC236}">
                <a16:creationId xmlns:a16="http://schemas.microsoft.com/office/drawing/2014/main" id="{72F77CA4-0BCE-4432-8426-61300A583404}"/>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119" name="Rubrik 1">
            <a:extLst>
              <a:ext uri="{FF2B5EF4-FFF2-40B4-BE49-F238E27FC236}">
                <a16:creationId xmlns:a16="http://schemas.microsoft.com/office/drawing/2014/main" id="{656A818D-9B35-4279-A10A-068A34BAA297}"/>
              </a:ext>
            </a:extLst>
          </p:cNvPr>
          <p:cNvSpPr>
            <a:spLocks noGrp="1"/>
          </p:cNvSpPr>
          <p:nvPr>
            <p:ph type="ctrTitle" hasCustomPrompt="1"/>
          </p:nvPr>
        </p:nvSpPr>
        <p:spPr>
          <a:xfrm>
            <a:off x="1524001" y="1442067"/>
            <a:ext cx="8268879" cy="2067797"/>
          </a:xfrm>
        </p:spPr>
        <p:txBody>
          <a:bodyPr anchor="b">
            <a:normAutofit/>
          </a:bodyPr>
          <a:lstStyle>
            <a:lvl1pPr algn="l">
              <a:lnSpc>
                <a:spcPct val="75000"/>
              </a:lnSpc>
              <a:defRPr sz="7216" spc="-243" baseline="0">
                <a:solidFill>
                  <a:schemeClr val="accent1"/>
                </a:solidFill>
              </a:defRPr>
            </a:lvl1pPr>
          </a:lstStyle>
          <a:p>
            <a:r>
              <a:rPr lang="sv-SE" dirty="0"/>
              <a:t>Rubrik på en eller två rader</a:t>
            </a:r>
          </a:p>
        </p:txBody>
      </p:sp>
      <p:sp>
        <p:nvSpPr>
          <p:cNvPr id="120" name="Underrubrik 2">
            <a:extLst>
              <a:ext uri="{FF2B5EF4-FFF2-40B4-BE49-F238E27FC236}">
                <a16:creationId xmlns:a16="http://schemas.microsoft.com/office/drawing/2014/main" id="{3DE99F72-0CDC-477B-85F2-1E356EF224FA}"/>
              </a:ext>
            </a:extLst>
          </p:cNvPr>
          <p:cNvSpPr>
            <a:spLocks noGrp="1"/>
          </p:cNvSpPr>
          <p:nvPr>
            <p:ph type="subTitle" idx="1" hasCustomPrompt="1"/>
          </p:nvPr>
        </p:nvSpPr>
        <p:spPr>
          <a:xfrm>
            <a:off x="1524001" y="3808060"/>
            <a:ext cx="8268879" cy="1459395"/>
          </a:xfrm>
        </p:spPr>
        <p:txBody>
          <a:bodyPr>
            <a:normAutofit/>
          </a:bodyPr>
          <a:lstStyle>
            <a:lvl1pPr marL="0" indent="0" algn="l">
              <a:spcAft>
                <a:spcPts val="0"/>
              </a:spcAft>
              <a:buNone/>
              <a:defRPr sz="2729" spc="-121" baseline="0"/>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sv-SE" dirty="0"/>
              <a:t>Underrubrik</a:t>
            </a:r>
          </a:p>
        </p:txBody>
      </p:sp>
    </p:spTree>
    <p:extLst>
      <p:ext uri="{BB962C8B-B14F-4D97-AF65-F5344CB8AC3E}">
        <p14:creationId xmlns:p14="http://schemas.microsoft.com/office/powerpoint/2010/main" val="2381724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A2BB9E4-4D0C-429C-86B2-73D19EAEC8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9" b="40999"/>
          <a:stretch/>
        </p:blipFill>
        <p:spPr>
          <a:xfrm>
            <a:off x="11527277" y="0"/>
            <a:ext cx="664723" cy="1950352"/>
          </a:xfrm>
          <a:prstGeom prst="rect">
            <a:avLst/>
          </a:prstGeom>
        </p:spPr>
      </p:pic>
      <p:sp>
        <p:nvSpPr>
          <p:cNvPr id="17" name="Platshållare för text 10">
            <a:extLst>
              <a:ext uri="{FF2B5EF4-FFF2-40B4-BE49-F238E27FC236}">
                <a16:creationId xmlns:a16="http://schemas.microsoft.com/office/drawing/2014/main" id="{C9E204E3-63A1-4474-A22C-5B6EBCE2EED5}"/>
              </a:ext>
            </a:extLst>
          </p:cNvPr>
          <p:cNvSpPr>
            <a:spLocks noGrp="1"/>
          </p:cNvSpPr>
          <p:nvPr>
            <p:ph type="body" sz="quarter" idx="13"/>
          </p:nvPr>
        </p:nvSpPr>
        <p:spPr>
          <a:xfrm>
            <a:off x="754274" y="2061563"/>
            <a:ext cx="10683451" cy="3628218"/>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DA9A8E34-5052-4F38-988C-0D97C66154E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07201E-B19A-4211-B823-348FBA9EC29E}"/>
              </a:ext>
            </a:extLst>
          </p:cNvPr>
          <p:cNvSpPr>
            <a:spLocks noGrp="1"/>
          </p:cNvSpPr>
          <p:nvPr>
            <p:ph type="dt" sz="half" idx="14"/>
          </p:nvPr>
        </p:nvSpPr>
        <p:spPr/>
        <p:txBody>
          <a:bodyPr/>
          <a:lstStyle/>
          <a:p>
            <a:fld id="{995C967C-67C7-4621-A3F4-421FC821AE41}" type="datetime1">
              <a:rPr lang="sv-SE" smtClean="0"/>
              <a:t>2022-11-18</a:t>
            </a:fld>
            <a:endParaRPr lang="en-US" dirty="0"/>
          </a:p>
        </p:txBody>
      </p:sp>
      <p:sp>
        <p:nvSpPr>
          <p:cNvPr id="4" name="Platshållare för sidfot 3">
            <a:extLst>
              <a:ext uri="{FF2B5EF4-FFF2-40B4-BE49-F238E27FC236}">
                <a16:creationId xmlns:a16="http://schemas.microsoft.com/office/drawing/2014/main" id="{30AA7B2E-985F-4673-A4FB-6FC32C2C34ED}"/>
              </a:ext>
            </a:extLst>
          </p:cNvPr>
          <p:cNvSpPr>
            <a:spLocks noGrp="1"/>
          </p:cNvSpPr>
          <p:nvPr>
            <p:ph type="ftr" sz="quarter" idx="15"/>
          </p:nvPr>
        </p:nvSpPr>
        <p:spPr/>
        <p:txBody>
          <a:bodyPr/>
          <a:lstStyle/>
          <a:p>
            <a:endParaRPr lang="sv-SE" dirty="0"/>
          </a:p>
        </p:txBody>
      </p:sp>
      <p:sp>
        <p:nvSpPr>
          <p:cNvPr id="5" name="Platshållare för bildnummer 4">
            <a:extLst>
              <a:ext uri="{FF2B5EF4-FFF2-40B4-BE49-F238E27FC236}">
                <a16:creationId xmlns:a16="http://schemas.microsoft.com/office/drawing/2014/main" id="{9B649E5A-1919-43B2-BBF2-01932005A467}"/>
              </a:ext>
            </a:extLst>
          </p:cNvPr>
          <p:cNvSpPr>
            <a:spLocks noGrp="1"/>
          </p:cNvSpPr>
          <p:nvPr>
            <p:ph type="sldNum" sz="quarter" idx="16"/>
          </p:nvPr>
        </p:nvSpPr>
        <p:spPr/>
        <p:txBody>
          <a:bodyPr/>
          <a:lstStyle/>
          <a:p>
            <a:fld id="{B6F15528-21DE-4FAA-801E-634DDDAF4B2B}" type="slidenum">
              <a:rPr lang="sv-SE" smtClean="0"/>
              <a:pPr/>
              <a:t>‹#›</a:t>
            </a:fld>
            <a:endParaRPr lang="sv-SE" dirty="0"/>
          </a:p>
        </p:txBody>
      </p:sp>
    </p:spTree>
    <p:extLst>
      <p:ext uri="{BB962C8B-B14F-4D97-AF65-F5344CB8AC3E}">
        <p14:creationId xmlns:p14="http://schemas.microsoft.com/office/powerpoint/2010/main" val="37352785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21C118C-539C-41EA-AB7C-BC2533201882}"/>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3" name="Platshållare för sidfot 2">
            <a:extLst>
              <a:ext uri="{FF2B5EF4-FFF2-40B4-BE49-F238E27FC236}">
                <a16:creationId xmlns:a16="http://schemas.microsoft.com/office/drawing/2014/main" id="{76B07907-574B-4748-B1BB-91DC5E48572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EF56ED0-61F5-4645-AD29-F28EC152DD14}"/>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2914010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Försättssida – loggor &amp; rubrik">
    <p:spTree>
      <p:nvGrpSpPr>
        <p:cNvPr id="1" name=""/>
        <p:cNvGrpSpPr/>
        <p:nvPr/>
      </p:nvGrpSpPr>
      <p:grpSpPr>
        <a:xfrm>
          <a:off x="0" y="0"/>
          <a:ext cx="0" cy="0"/>
          <a:chOff x="0" y="0"/>
          <a:chExt cx="0" cy="0"/>
        </a:xfrm>
      </p:grpSpPr>
      <p:pic>
        <p:nvPicPr>
          <p:cNvPr id="28" name="Bild" descr="Bild"/>
          <p:cNvPicPr>
            <a:picLocks noChangeAspect="1"/>
          </p:cNvPicPr>
          <p:nvPr/>
        </p:nvPicPr>
        <p:blipFill>
          <a:blip r:embed="rId2"/>
          <a:stretch>
            <a:fillRect/>
          </a:stretch>
        </p:blipFill>
        <p:spPr>
          <a:xfrm>
            <a:off x="0" y="7"/>
            <a:ext cx="12192001" cy="6857988"/>
          </a:xfrm>
          <a:prstGeom prst="rect">
            <a:avLst/>
          </a:prstGeom>
          <a:ln w="12700">
            <a:miter lim="400000"/>
          </a:ln>
        </p:spPr>
      </p:pic>
      <p:sp>
        <p:nvSpPr>
          <p:cNvPr id="29" name="Bild"/>
          <p:cNvSpPr>
            <a:spLocks noGrp="1"/>
          </p:cNvSpPr>
          <p:nvPr>
            <p:ph type="pic" sz="half" idx="13"/>
          </p:nvPr>
        </p:nvSpPr>
        <p:spPr>
          <a:xfrm>
            <a:off x="459471" y="2445967"/>
            <a:ext cx="8759081" cy="2305026"/>
          </a:xfrm>
          <a:prstGeom prst="rect">
            <a:avLst/>
          </a:prstGeom>
        </p:spPr>
        <p:txBody>
          <a:bodyPr lIns="91439" tIns="45719" rIns="91439" bIns="45719" anchor="t">
            <a:noAutofit/>
          </a:bodyPr>
          <a:lstStyle/>
          <a:p>
            <a:endParaRPr/>
          </a:p>
        </p:txBody>
      </p:sp>
      <p:sp>
        <p:nvSpPr>
          <p:cNvPr id="30" name="En välkomnande rubrik på två rader"/>
          <p:cNvSpPr txBox="1">
            <a:spLocks noGrp="1"/>
          </p:cNvSpPr>
          <p:nvPr>
            <p:ph type="body" sz="quarter" idx="14"/>
          </p:nvPr>
        </p:nvSpPr>
        <p:spPr>
          <a:xfrm>
            <a:off x="1028986" y="2801567"/>
            <a:ext cx="7620001" cy="1371145"/>
          </a:xfrm>
          <a:prstGeom prst="rect">
            <a:avLst/>
          </a:prstGeom>
        </p:spPr>
        <p:txBody>
          <a:bodyPr>
            <a:spAutoFit/>
          </a:bodyPr>
          <a:lstStyle>
            <a:lvl1pPr marL="0" indent="0">
              <a:lnSpc>
                <a:spcPct val="80000"/>
              </a:lnSpc>
              <a:spcBef>
                <a:spcPts val="0"/>
              </a:spcBef>
              <a:buSzTx/>
              <a:buNone/>
              <a:defRPr sz="5500" b="1" spc="-110">
                <a:solidFill>
                  <a:schemeClr val="accent2">
                    <a:hueOff val="104044"/>
                    <a:satOff val="-31283"/>
                    <a:lumOff val="-8866"/>
                  </a:schemeClr>
                </a:solidFill>
              </a:defRPr>
            </a:lvl1pPr>
          </a:lstStyle>
          <a:p>
            <a:r>
              <a:t>En välkomnande rubrik på två rader</a:t>
            </a:r>
          </a:p>
        </p:txBody>
      </p:sp>
      <p:pic>
        <p:nvPicPr>
          <p:cNvPr id="31" name="Bild" descr="Bild"/>
          <p:cNvPicPr>
            <a:picLocks noChangeAspect="1"/>
          </p:cNvPicPr>
          <p:nvPr/>
        </p:nvPicPr>
        <p:blipFill>
          <a:blip r:embed="rId3"/>
          <a:stretch>
            <a:fillRect/>
          </a:stretch>
        </p:blipFill>
        <p:spPr>
          <a:xfrm>
            <a:off x="457634" y="5223118"/>
            <a:ext cx="11276732" cy="1630558"/>
          </a:xfrm>
          <a:prstGeom prst="rect">
            <a:avLst/>
          </a:prstGeom>
          <a:ln w="12700">
            <a:miter lim="400000"/>
          </a:ln>
        </p:spPr>
      </p:pic>
      <p:pic>
        <p:nvPicPr>
          <p:cNvPr id="32" name="Bild" descr="Bild"/>
          <p:cNvPicPr>
            <a:picLocks noChangeAspect="1"/>
          </p:cNvPicPr>
          <p:nvPr/>
        </p:nvPicPr>
        <p:blipFill>
          <a:blip r:embed="rId4"/>
          <a:stretch>
            <a:fillRect/>
          </a:stretch>
        </p:blipFill>
        <p:spPr>
          <a:xfrm>
            <a:off x="2470489" y="5441874"/>
            <a:ext cx="7251023" cy="812045"/>
          </a:xfrm>
          <a:prstGeom prst="rect">
            <a:avLst/>
          </a:prstGeom>
          <a:ln w="12700">
            <a:miter lim="400000"/>
          </a:ln>
        </p:spPr>
      </p:pic>
      <p:sp>
        <p:nvSpPr>
          <p:cNvPr id="33" name="Framtidens nära vård – ett samarbete mellan Region Västmanland, Arboga kommun, Fagersta kommun, Hallstahammars kommun, Kungsörs kommun, Köpings kommun, Norbergs kommun, Sala kommun, Skinnskattebergs kommun, Surahammars kommun och Västerås stad."/>
          <p:cNvSpPr txBox="1">
            <a:spLocks noGrp="1"/>
          </p:cNvSpPr>
          <p:nvPr>
            <p:ph type="body" sz="quarter" idx="15"/>
          </p:nvPr>
        </p:nvSpPr>
        <p:spPr>
          <a:xfrm>
            <a:off x="2093248" y="6268442"/>
            <a:ext cx="8005505" cy="330090"/>
          </a:xfrm>
          <a:prstGeom prst="rect">
            <a:avLst/>
          </a:prstGeom>
        </p:spPr>
        <p:txBody>
          <a:bodyPr>
            <a:spAutoFit/>
          </a:bodyPr>
          <a:lstStyle>
            <a:lvl1pPr marL="0" indent="0" algn="ctr">
              <a:lnSpc>
                <a:spcPct val="110000"/>
              </a:lnSpc>
              <a:buSzTx/>
              <a:buNone/>
              <a:defRPr sz="1000">
                <a:solidFill>
                  <a:srgbClr val="FFFFFF"/>
                </a:solidFill>
              </a:defRPr>
            </a:lvl1pPr>
          </a:lstStyle>
          <a:p>
            <a:r>
              <a:t>Framtidens nära vård – ett samarbete mellan Region Västmanland, Arboga kommun, Fagersta kommun, Hallstahammars kommun, Kungsörs kommun, Köpings kommun, Norbergs kommun, Sala kommun, Skinnskattebergs kommun, Surahammars kommun och Västerås stad.</a:t>
            </a:r>
          </a:p>
        </p:txBody>
      </p:sp>
      <p:sp>
        <p:nvSpPr>
          <p:cNvPr id="3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3401335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AAFDD2-E69C-4954-97FC-0B58E2466378}"/>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776F46C9-E6D6-4144-BA96-763719DA5C97}"/>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4" name="Platshållare för sidfot 3">
            <a:extLst>
              <a:ext uri="{FF2B5EF4-FFF2-40B4-BE49-F238E27FC236}">
                <a16:creationId xmlns:a16="http://schemas.microsoft.com/office/drawing/2014/main" id="{C3282A7B-C46E-4C94-BFF8-456D4420141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D5385C8-C250-4BD8-934D-BC13F0061302}"/>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1017590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117" name="Bildobjekt 116">
            <a:extLst>
              <a:ext uri="{FF2B5EF4-FFF2-40B4-BE49-F238E27FC236}">
                <a16:creationId xmlns:a16="http://schemas.microsoft.com/office/drawing/2014/main" id="{33477E7E-42C3-4788-A1BB-FDC82EC59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74" b="4216"/>
          <a:stretch/>
        </p:blipFill>
        <p:spPr>
          <a:xfrm>
            <a:off x="6558322" y="0"/>
            <a:ext cx="5633678" cy="6858000"/>
          </a:xfrm>
          <a:prstGeom prst="rect">
            <a:avLst/>
          </a:prstGeom>
        </p:spPr>
      </p:pic>
      <p:sp>
        <p:nvSpPr>
          <p:cNvPr id="118" name="object 38">
            <a:extLst>
              <a:ext uri="{FF2B5EF4-FFF2-40B4-BE49-F238E27FC236}">
                <a16:creationId xmlns:a16="http://schemas.microsoft.com/office/drawing/2014/main" id="{72F77CA4-0BCE-4432-8426-61300A583404}"/>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119" name="Rubrik 1">
            <a:extLst>
              <a:ext uri="{FF2B5EF4-FFF2-40B4-BE49-F238E27FC236}">
                <a16:creationId xmlns:a16="http://schemas.microsoft.com/office/drawing/2014/main" id="{656A818D-9B35-4279-A10A-068A34BAA297}"/>
              </a:ext>
            </a:extLst>
          </p:cNvPr>
          <p:cNvSpPr>
            <a:spLocks noGrp="1"/>
          </p:cNvSpPr>
          <p:nvPr>
            <p:ph type="ctrTitle" hasCustomPrompt="1"/>
          </p:nvPr>
        </p:nvSpPr>
        <p:spPr>
          <a:xfrm>
            <a:off x="1524001" y="1442067"/>
            <a:ext cx="8268879" cy="2067797"/>
          </a:xfrm>
        </p:spPr>
        <p:txBody>
          <a:bodyPr anchor="b">
            <a:normAutofit/>
          </a:bodyPr>
          <a:lstStyle>
            <a:lvl1pPr algn="l">
              <a:lnSpc>
                <a:spcPct val="75000"/>
              </a:lnSpc>
              <a:defRPr sz="7216" spc="-243" baseline="0">
                <a:solidFill>
                  <a:schemeClr val="accent1"/>
                </a:solidFill>
              </a:defRPr>
            </a:lvl1pPr>
          </a:lstStyle>
          <a:p>
            <a:r>
              <a:rPr lang="sv-SE"/>
              <a:t>Rubrik på en eller två rader</a:t>
            </a:r>
          </a:p>
        </p:txBody>
      </p:sp>
      <p:sp>
        <p:nvSpPr>
          <p:cNvPr id="120" name="Underrubrik 2">
            <a:extLst>
              <a:ext uri="{FF2B5EF4-FFF2-40B4-BE49-F238E27FC236}">
                <a16:creationId xmlns:a16="http://schemas.microsoft.com/office/drawing/2014/main" id="{3DE99F72-0CDC-477B-85F2-1E356EF224FA}"/>
              </a:ext>
            </a:extLst>
          </p:cNvPr>
          <p:cNvSpPr>
            <a:spLocks noGrp="1"/>
          </p:cNvSpPr>
          <p:nvPr>
            <p:ph type="subTitle" idx="1" hasCustomPrompt="1"/>
          </p:nvPr>
        </p:nvSpPr>
        <p:spPr>
          <a:xfrm>
            <a:off x="1524001" y="3808060"/>
            <a:ext cx="8268879" cy="1459395"/>
          </a:xfrm>
        </p:spPr>
        <p:txBody>
          <a:bodyPr>
            <a:normAutofit/>
          </a:bodyPr>
          <a:lstStyle>
            <a:lvl1pPr marL="0" indent="0" algn="l">
              <a:spcAft>
                <a:spcPts val="0"/>
              </a:spcAft>
              <a:buNone/>
              <a:defRPr sz="2729" spc="-121" baseline="0"/>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sv-SE"/>
              <a:t>Underrubrik</a:t>
            </a:r>
          </a:p>
        </p:txBody>
      </p:sp>
    </p:spTree>
    <p:extLst>
      <p:ext uri="{BB962C8B-B14F-4D97-AF65-F5344CB8AC3E}">
        <p14:creationId xmlns:p14="http://schemas.microsoft.com/office/powerpoint/2010/main" val="1777133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rön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430BAB-3BFF-456A-A6FE-796FAD33C23E}"/>
              </a:ext>
            </a:extLst>
          </p:cNvPr>
          <p:cNvSpPr>
            <a:spLocks noGrp="1"/>
          </p:cNvSpPr>
          <p:nvPr>
            <p:ph type="title"/>
          </p:nvPr>
        </p:nvSpPr>
        <p:spPr/>
        <p:txBody>
          <a:bodyPr/>
          <a:lstStyle>
            <a:lvl1pPr>
              <a:defRPr>
                <a:solidFill>
                  <a:schemeClr val="accent2"/>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87FBD39-74FB-420E-A346-4A88621FB8A6}"/>
              </a:ext>
            </a:extLst>
          </p:cNvPr>
          <p:cNvSpPr>
            <a:spLocks noGrp="1"/>
          </p:cNvSpPr>
          <p:nvPr>
            <p:ph idx="1"/>
          </p:nvPr>
        </p:nvSpPr>
        <p:spPr/>
        <p:txBody>
          <a:bodyPr/>
          <a:lstStyle>
            <a:lvl1pPr marL="228600" indent="-228600">
              <a:buFontTx/>
              <a:buBlip>
                <a:blip r:embed="rId2">
                  <a:extLst>
                    <a:ext uri="{96DAC541-7B7A-43D3-8B79-37D633B846F1}">
                      <asvg:svgBlip xmlns:asvg="http://schemas.microsoft.com/office/drawing/2016/SVG/main" r:embed="rId3"/>
                    </a:ext>
                  </a:extLst>
                </a:blip>
              </a:buBlip>
              <a:defRPr/>
            </a:lvl1pPr>
            <a:lvl2pPr marL="685800" indent="-228600">
              <a:buFontTx/>
              <a:buBlip>
                <a:blip r:embed="rId2">
                  <a:extLst>
                    <a:ext uri="{96DAC541-7B7A-43D3-8B79-37D633B846F1}">
                      <asvg:svgBlip xmlns:asvg="http://schemas.microsoft.com/office/drawing/2016/SVG/main" r:embed="rId3"/>
                    </a:ext>
                  </a:extLst>
                </a:blip>
              </a:buBlip>
              <a:defRPr/>
            </a:lvl2pPr>
            <a:lvl3pPr marL="1143000" indent="-228600">
              <a:buFontTx/>
              <a:buBlip>
                <a:blip r:embed="rId2">
                  <a:extLst>
                    <a:ext uri="{96DAC541-7B7A-43D3-8B79-37D633B846F1}">
                      <asvg:svgBlip xmlns:asvg="http://schemas.microsoft.com/office/drawing/2016/SVG/main" r:embed="rId3"/>
                    </a:ext>
                  </a:extLst>
                </a:blip>
              </a:buBlip>
              <a:defRPr/>
            </a:lvl3pPr>
            <a:lvl4pPr marL="1600200" indent="-228600">
              <a:buFontTx/>
              <a:buBlip>
                <a:blip r:embed="rId2">
                  <a:extLst>
                    <a:ext uri="{96DAC541-7B7A-43D3-8B79-37D633B846F1}">
                      <asvg:svgBlip xmlns:asvg="http://schemas.microsoft.com/office/drawing/2016/SVG/main" r:embed="rId3"/>
                    </a:ext>
                  </a:extLst>
                </a:blip>
              </a:buBlip>
              <a:defRPr/>
            </a:lvl4pPr>
            <a:lvl5pPr marL="2057400" indent="-228600">
              <a:buFontTx/>
              <a:buBlip>
                <a:blip r:embed="rId2">
                  <a:extLst>
                    <a:ext uri="{96DAC541-7B7A-43D3-8B79-37D633B846F1}">
                      <asvg:svgBlip xmlns:asvg="http://schemas.microsoft.com/office/drawing/2016/SVG/main" r:embed="rId3"/>
                    </a:ext>
                  </a:extLst>
                </a:blip>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a:extLst>
              <a:ext uri="{FF2B5EF4-FFF2-40B4-BE49-F238E27FC236}">
                <a16:creationId xmlns:a16="http://schemas.microsoft.com/office/drawing/2014/main" id="{6BE7F63E-28A6-4990-9652-E36A1261AE89}"/>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5" name="Platshållare för sidfot 4">
            <a:extLst>
              <a:ext uri="{FF2B5EF4-FFF2-40B4-BE49-F238E27FC236}">
                <a16:creationId xmlns:a16="http://schemas.microsoft.com/office/drawing/2014/main" id="{3DA85162-24D7-47A6-AEA4-D5AA7F3BB00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91546B-48D6-4D8E-8DA4-F5EA2CD3B65F}"/>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3492303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A2BB9E4-4D0C-429C-86B2-73D19EAEC8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9" b="40999"/>
          <a:stretch/>
        </p:blipFill>
        <p:spPr>
          <a:xfrm>
            <a:off x="11527277" y="0"/>
            <a:ext cx="664723" cy="1950352"/>
          </a:xfrm>
          <a:prstGeom prst="rect">
            <a:avLst/>
          </a:prstGeom>
        </p:spPr>
      </p:pic>
      <p:sp>
        <p:nvSpPr>
          <p:cNvPr id="17" name="Platshållare för text 10">
            <a:extLst>
              <a:ext uri="{FF2B5EF4-FFF2-40B4-BE49-F238E27FC236}">
                <a16:creationId xmlns:a16="http://schemas.microsoft.com/office/drawing/2014/main" id="{C9E204E3-63A1-4474-A22C-5B6EBCE2EED5}"/>
              </a:ext>
            </a:extLst>
          </p:cNvPr>
          <p:cNvSpPr>
            <a:spLocks noGrp="1"/>
          </p:cNvSpPr>
          <p:nvPr>
            <p:ph type="body" sz="quarter" idx="13"/>
          </p:nvPr>
        </p:nvSpPr>
        <p:spPr>
          <a:xfrm>
            <a:off x="754274" y="2061563"/>
            <a:ext cx="10683451" cy="3628218"/>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9A8E34-5052-4F38-988C-0D97C66154E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07201E-B19A-4211-B823-348FBA9EC29E}"/>
              </a:ext>
            </a:extLst>
          </p:cNvPr>
          <p:cNvSpPr>
            <a:spLocks noGrp="1"/>
          </p:cNvSpPr>
          <p:nvPr>
            <p:ph type="dt" sz="half" idx="14"/>
          </p:nvPr>
        </p:nvSpPr>
        <p:spPr/>
        <p:txBody>
          <a:bodyPr/>
          <a:lstStyle/>
          <a:p>
            <a:fld id="{995C967C-67C7-4621-A3F4-421FC821AE41}" type="datetime1">
              <a:rPr lang="sv-SE" smtClean="0"/>
              <a:t>2022-11-18</a:t>
            </a:fld>
            <a:endParaRPr lang="en-US"/>
          </a:p>
        </p:txBody>
      </p:sp>
      <p:sp>
        <p:nvSpPr>
          <p:cNvPr id="4" name="Platshållare för sidfot 3">
            <a:extLst>
              <a:ext uri="{FF2B5EF4-FFF2-40B4-BE49-F238E27FC236}">
                <a16:creationId xmlns:a16="http://schemas.microsoft.com/office/drawing/2014/main" id="{30AA7B2E-985F-4673-A4FB-6FC32C2C34ED}"/>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9B649E5A-1919-43B2-BBF2-01932005A467}"/>
              </a:ext>
            </a:extLst>
          </p:cNvPr>
          <p:cNvSpPr>
            <a:spLocks noGrp="1"/>
          </p:cNvSpPr>
          <p:nvPr>
            <p:ph type="sldNum" sz="quarter" idx="16"/>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5871702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0"/>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92422" y="92416"/>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184844" y="184831"/>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754274" y="2065871"/>
            <a:ext cx="5238714"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0" y="3798663"/>
            <a:ext cx="751167" cy="3059337"/>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6199014" y="2065872"/>
            <a:ext cx="5238714"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fld id="{3929E917-5370-4653-ABC0-4F0AA954FE77}" type="datetime1">
              <a:rPr lang="sv-SE" smtClean="0"/>
              <a:t>2022-11-18</a:t>
            </a:fld>
            <a:endParaRPr lang="en-US"/>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10809667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16" name="Bildobjekt 115">
            <a:extLst>
              <a:ext uri="{FF2B5EF4-FFF2-40B4-BE49-F238E27FC236}">
                <a16:creationId xmlns:a16="http://schemas.microsoft.com/office/drawing/2014/main" id="{C737B2F4-9EA7-4502-85F3-D663E2EA07D1}"/>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7" name="object 38">
            <a:extLst>
              <a:ext uri="{FF2B5EF4-FFF2-40B4-BE49-F238E27FC236}">
                <a16:creationId xmlns:a16="http://schemas.microsoft.com/office/drawing/2014/main" id="{ED408A77-E9D9-4ECD-9EAC-8F17AA6FF688}"/>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113" name="Platshållare för sidfot 5">
            <a:extLst>
              <a:ext uri="{FF2B5EF4-FFF2-40B4-BE49-F238E27FC236}">
                <a16:creationId xmlns:a16="http://schemas.microsoft.com/office/drawing/2014/main" id="{BB34CA2A-42E7-429D-A977-94E73516AD85}"/>
              </a:ext>
            </a:extLst>
          </p:cNvPr>
          <p:cNvSpPr>
            <a:spLocks noGrp="1"/>
          </p:cNvSpPr>
          <p:nvPr>
            <p:ph type="ftr" sz="quarter" idx="11"/>
          </p:nvPr>
        </p:nvSpPr>
        <p:spPr>
          <a:xfrm>
            <a:off x="1415380" y="290234"/>
            <a:ext cx="4672040" cy="113518"/>
          </a:xfrm>
        </p:spPr>
        <p:txBody>
          <a:bodyPr/>
          <a:lstStyle/>
          <a:p>
            <a:endParaRPr lang="sv-SE"/>
          </a:p>
        </p:txBody>
      </p:sp>
      <p:sp>
        <p:nvSpPr>
          <p:cNvPr id="112" name="Platshållare för datum 4">
            <a:extLst>
              <a:ext uri="{FF2B5EF4-FFF2-40B4-BE49-F238E27FC236}">
                <a16:creationId xmlns:a16="http://schemas.microsoft.com/office/drawing/2014/main" id="{D2CC2258-1CAC-42DF-AA86-10F59DEC79B5}"/>
              </a:ext>
            </a:extLst>
          </p:cNvPr>
          <p:cNvSpPr>
            <a:spLocks noGrp="1"/>
          </p:cNvSpPr>
          <p:nvPr>
            <p:ph type="dt" sz="half" idx="10"/>
          </p:nvPr>
        </p:nvSpPr>
        <p:spPr>
          <a:xfrm>
            <a:off x="829919" y="290234"/>
            <a:ext cx="480303" cy="113518"/>
          </a:xfrm>
        </p:spPr>
        <p:txBody>
          <a:bodyPr/>
          <a:lstStyle/>
          <a:p>
            <a:fld id="{9D00964E-CD7C-4BCA-A53D-05A9094492BF}" type="datetime1">
              <a:rPr lang="sv-SE" smtClean="0"/>
              <a:t>2022-11-18</a:t>
            </a:fld>
            <a:endParaRPr lang="sv-SE"/>
          </a:p>
        </p:txBody>
      </p:sp>
      <p:sp>
        <p:nvSpPr>
          <p:cNvPr id="114" name="Platshållare för bildnummer 6">
            <a:extLst>
              <a:ext uri="{FF2B5EF4-FFF2-40B4-BE49-F238E27FC236}">
                <a16:creationId xmlns:a16="http://schemas.microsoft.com/office/drawing/2014/main" id="{0CFDA38F-887E-4A37-9D96-25B2B6B67F63}"/>
              </a:ext>
            </a:extLst>
          </p:cNvPr>
          <p:cNvSpPr>
            <a:spLocks noGrp="1"/>
          </p:cNvSpPr>
          <p:nvPr>
            <p:ph type="sldNum" sz="quarter" idx="12"/>
          </p:nvPr>
        </p:nvSpPr>
        <p:spPr>
          <a:xfrm>
            <a:off x="506442" y="290234"/>
            <a:ext cx="218320" cy="113518"/>
          </a:xfrm>
        </p:spPr>
        <p:txBody>
          <a:bodyPr/>
          <a:lstStyle/>
          <a:p>
            <a:fld id="{38480145-259A-47DA-A30D-C906B9DB5C99}" type="slidenum">
              <a:rPr lang="sv-SE" smtClean="0"/>
              <a:t>‹#›</a:t>
            </a:fld>
            <a:endParaRPr lang="sv-SE"/>
          </a:p>
        </p:txBody>
      </p:sp>
      <p:sp>
        <p:nvSpPr>
          <p:cNvPr id="12" name="Rektangel 11">
            <a:extLst>
              <a:ext uri="{FF2B5EF4-FFF2-40B4-BE49-F238E27FC236}">
                <a16:creationId xmlns:a16="http://schemas.microsoft.com/office/drawing/2014/main" id="{5E9C919A-0768-457E-8FE4-A8E97EA955FB}"/>
              </a:ext>
            </a:extLst>
          </p:cNvPr>
          <p:cNvSpPr/>
          <p:nvPr userDrawn="1"/>
        </p:nvSpPr>
        <p:spPr>
          <a:xfrm>
            <a:off x="6309438" y="425693"/>
            <a:ext cx="5462358" cy="6007735"/>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3" name="Platshållare för innehåll 2">
            <a:extLst>
              <a:ext uri="{FF2B5EF4-FFF2-40B4-BE49-F238E27FC236}">
                <a16:creationId xmlns:a16="http://schemas.microsoft.com/office/drawing/2014/main" id="{A9A918AC-8D77-44A2-A4FE-5285D4086A12}"/>
              </a:ext>
            </a:extLst>
          </p:cNvPr>
          <p:cNvSpPr>
            <a:spLocks noGrp="1"/>
          </p:cNvSpPr>
          <p:nvPr>
            <p:ph idx="1" hasCustomPrompt="1"/>
          </p:nvPr>
        </p:nvSpPr>
        <p:spPr>
          <a:xfrm>
            <a:off x="6309438" y="425693"/>
            <a:ext cx="5462358" cy="6007735"/>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4" name="Platshållare för text 2">
            <a:extLst>
              <a:ext uri="{FF2B5EF4-FFF2-40B4-BE49-F238E27FC236}">
                <a16:creationId xmlns:a16="http://schemas.microsoft.com/office/drawing/2014/main" id="{F2DA647D-DDF5-4570-9F2E-0535FAD82AEC}"/>
              </a:ext>
            </a:extLst>
          </p:cNvPr>
          <p:cNvSpPr>
            <a:spLocks noGrp="1"/>
          </p:cNvSpPr>
          <p:nvPr>
            <p:ph type="body" sz="quarter" idx="13"/>
          </p:nvPr>
        </p:nvSpPr>
        <p:spPr>
          <a:xfrm>
            <a:off x="754274" y="2066703"/>
            <a:ext cx="4747685" cy="3274565"/>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7" name="Rubrik 7">
            <a:extLst>
              <a:ext uri="{FF2B5EF4-FFF2-40B4-BE49-F238E27FC236}">
                <a16:creationId xmlns:a16="http://schemas.microsoft.com/office/drawing/2014/main" id="{A8C94F33-3648-4C31-AEF3-2EBA538581A4}"/>
              </a:ext>
            </a:extLst>
          </p:cNvPr>
          <p:cNvSpPr>
            <a:spLocks noGrp="1"/>
          </p:cNvSpPr>
          <p:nvPr>
            <p:ph type="title"/>
          </p:nvPr>
        </p:nvSpPr>
        <p:spPr>
          <a:xfrm>
            <a:off x="754274" y="744083"/>
            <a:ext cx="4747685" cy="1239266"/>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189194437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11527277" y="0"/>
            <a:ext cx="664723" cy="1452618"/>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82AB491C-47DC-4E17-80D1-CDD4BAF30723}" type="datetime1">
              <a:rPr lang="sv-SE" smtClean="0"/>
              <a:t>2022-11-18</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754274" y="532186"/>
            <a:ext cx="10683452" cy="632634"/>
          </a:xfrm>
        </p:spPr>
        <p:txBody>
          <a:bodyPr/>
          <a:lstStyle>
            <a:lvl1pPr>
              <a:defRPr>
                <a:solidFill>
                  <a:schemeClr val="accent1"/>
                </a:solidFill>
              </a:defRPr>
            </a:lvl1pPr>
          </a:lstStyle>
          <a:p>
            <a:r>
              <a:rPr lang="sv-SE"/>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755386" y="1510666"/>
            <a:ext cx="10684563" cy="4804878"/>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755386" y="1510666"/>
            <a:ext cx="10684563" cy="4804878"/>
          </a:xfr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10697663" y="5330992"/>
            <a:ext cx="1205124" cy="1205040"/>
          </a:xfrm>
          <a:blipFill>
            <a:blip r:embed="rId3" cstate="print"/>
            <a:stretch>
              <a:fillRect/>
            </a:stretch>
          </a:blipFill>
        </p:spPr>
        <p:txBody>
          <a:bodyPr>
            <a:normAutofit/>
          </a:bodyPr>
          <a:lstStyle>
            <a:lvl1pPr>
              <a:buNone/>
              <a:defRPr sz="121"/>
            </a:lvl1pPr>
          </a:lstStyle>
          <a:p>
            <a:pPr lvl="0"/>
            <a:r>
              <a:rPr lang="sv-SE"/>
              <a:t> 4,42</a:t>
            </a:r>
          </a:p>
          <a:p>
            <a:pPr lvl="0"/>
            <a:endParaRPr lang="sv-SE"/>
          </a:p>
        </p:txBody>
      </p:sp>
    </p:spTree>
    <p:extLst>
      <p:ext uri="{BB962C8B-B14F-4D97-AF65-F5344CB8AC3E}">
        <p14:creationId xmlns:p14="http://schemas.microsoft.com/office/powerpoint/2010/main" val="251437144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_Anpassad layou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1996070" y="1393903"/>
            <a:ext cx="8162692" cy="1022738"/>
          </a:xfrm>
        </p:spPr>
        <p:txBody>
          <a:bodyPr anchor="b">
            <a:normAutofit/>
          </a:bodyPr>
          <a:lstStyle>
            <a:lvl1pPr>
              <a:lnSpc>
                <a:spcPct val="80000"/>
              </a:lnSpc>
              <a:defRPr sz="3600"/>
            </a:lvl1pPr>
          </a:lstStyle>
          <a:p>
            <a:r>
              <a:rPr lang="sv-SE"/>
              <a:t>Klicka här för att lägga till rubrik</a:t>
            </a:r>
          </a:p>
        </p:txBody>
      </p:sp>
      <p:sp>
        <p:nvSpPr>
          <p:cNvPr id="5" name="Platshållare för innehåll 2"/>
          <p:cNvSpPr>
            <a:spLocks noGrp="1"/>
          </p:cNvSpPr>
          <p:nvPr>
            <p:ph idx="1" hasCustomPrompt="1"/>
          </p:nvPr>
        </p:nvSpPr>
        <p:spPr>
          <a:xfrm>
            <a:off x="1996070" y="2506663"/>
            <a:ext cx="8162692" cy="3972197"/>
          </a:xfrm>
        </p:spPr>
        <p:txBody>
          <a:bodyPr anchor="t" anchorCtr="0">
            <a:noAutofit/>
          </a:bodyPr>
          <a:lstStyle>
            <a:lvl1pPr>
              <a:defRPr sz="2000"/>
            </a:lvl1pPr>
            <a:lvl2pPr>
              <a:defRPr sz="2000"/>
            </a:lvl2pPr>
            <a:lvl3pPr>
              <a:defRPr sz="1800"/>
            </a:lvl3pPr>
            <a:lvl4pPr>
              <a:defRPr sz="1600"/>
            </a:lvl4pPr>
            <a:lvl5pPr>
              <a:defRPr sz="1600"/>
            </a:lvl5pPr>
          </a:lstStyle>
          <a:p>
            <a:pPr lvl="0"/>
            <a:r>
              <a:rPr lang="sv-SE"/>
              <a:t>Klicka här för att lägga till innehåll</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08176BD1-A56A-405D-BBE7-4874BB21E688}" type="datetimeFigureOut">
              <a:rPr lang="sv-SE" smtClean="0"/>
              <a:pPr/>
              <a:t>2022-11-18</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E488AD97-2061-449E-AA65-AEC810C32205}" type="slidenum">
              <a:rPr lang="sv-SE" smtClean="0"/>
              <a:t>‹#›</a:t>
            </a:fld>
            <a:endParaRPr lang="sv-SE"/>
          </a:p>
        </p:txBody>
      </p:sp>
    </p:spTree>
    <p:extLst>
      <p:ext uri="{BB962C8B-B14F-4D97-AF65-F5344CB8AC3E}">
        <p14:creationId xmlns:p14="http://schemas.microsoft.com/office/powerpoint/2010/main" val="228054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C1E49E-3664-4B17-9F5D-0B2086E7508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9E1499A-AE89-44DA-9DF7-D3ADC108E1AC}"/>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4F0FB66-0739-4769-AB44-B302279C2FD4}"/>
              </a:ext>
            </a:extLst>
          </p:cNvPr>
          <p:cNvSpPr>
            <a:spLocks noGrp="1"/>
          </p:cNvSpPr>
          <p:nvPr>
            <p:ph type="dt" sz="half" idx="10"/>
          </p:nvPr>
        </p:nvSpPr>
        <p:spPr/>
        <p:txBody>
          <a:bodyPr/>
          <a:lstStyle/>
          <a:p>
            <a:fld id="{FFD8E55E-671C-4403-91AF-A41B962AD79F}" type="datetimeFigureOut">
              <a:rPr lang="sv-SE" smtClean="0"/>
              <a:t>2022-11-18</a:t>
            </a:fld>
            <a:endParaRPr lang="sv-SE"/>
          </a:p>
        </p:txBody>
      </p:sp>
      <p:sp>
        <p:nvSpPr>
          <p:cNvPr id="5" name="Platshållare för sidfot 4">
            <a:extLst>
              <a:ext uri="{FF2B5EF4-FFF2-40B4-BE49-F238E27FC236}">
                <a16:creationId xmlns:a16="http://schemas.microsoft.com/office/drawing/2014/main" id="{5858FD28-8DB1-4941-854F-654ACF799AE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FA12249-6D74-4986-BEA3-E78155DB032C}"/>
              </a:ext>
            </a:extLst>
          </p:cNvPr>
          <p:cNvSpPr>
            <a:spLocks noGrp="1"/>
          </p:cNvSpPr>
          <p:nvPr>
            <p:ph type="sldNum" sz="quarter" idx="12"/>
          </p:nvPr>
        </p:nvSpPr>
        <p:spPr/>
        <p:txBody>
          <a:bodyPr/>
          <a:lstStyle/>
          <a:p>
            <a:fld id="{18BC2294-E214-4842-A873-987C781D6AEC}" type="slidenum">
              <a:rPr lang="sv-SE" smtClean="0"/>
              <a:t>‹#›</a:t>
            </a:fld>
            <a:endParaRPr lang="sv-SE"/>
          </a:p>
        </p:txBody>
      </p:sp>
    </p:spTree>
    <p:extLst>
      <p:ext uri="{BB962C8B-B14F-4D97-AF65-F5344CB8AC3E}">
        <p14:creationId xmlns:p14="http://schemas.microsoft.com/office/powerpoint/2010/main" val="1571251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6558323" y="0"/>
            <a:ext cx="5633678" cy="685800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1524001" y="1442067"/>
            <a:ext cx="8268879" cy="2067797"/>
          </a:xfrm>
        </p:spPr>
        <p:txBody>
          <a:bodyPr anchor="b">
            <a:normAutofit/>
          </a:bodyPr>
          <a:lstStyle>
            <a:lvl1pPr algn="l">
              <a:lnSpc>
                <a:spcPct val="75000"/>
              </a:lnSpc>
              <a:defRPr sz="7216" spc="-243" baseline="0">
                <a:solidFill>
                  <a:schemeClr val="accent1"/>
                </a:solidFill>
              </a:defRPr>
            </a:lvl1pPr>
          </a:lstStyle>
          <a:p>
            <a:r>
              <a:rPr lang="sv-SE" dirty="0"/>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1524001" y="3808060"/>
            <a:ext cx="8268879" cy="1459395"/>
          </a:xfrm>
          <a:prstGeom prst="rect">
            <a:avLst/>
          </a:prstGeom>
        </p:spPr>
        <p:txBody>
          <a:bodyPr>
            <a:normAutofit/>
          </a:bodyPr>
          <a:lstStyle>
            <a:lvl1pPr marL="0" indent="0" algn="l">
              <a:spcAft>
                <a:spcPts val="0"/>
              </a:spcAft>
              <a:buNone/>
              <a:defRPr sz="2729" spc="-121" baseline="0"/>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sv-SE" dirty="0"/>
              <a:t>Underrubrik</a:t>
            </a:r>
          </a:p>
        </p:txBody>
      </p:sp>
    </p:spTree>
    <p:extLst>
      <p:ext uri="{BB962C8B-B14F-4D97-AF65-F5344CB8AC3E}">
        <p14:creationId xmlns:p14="http://schemas.microsoft.com/office/powerpoint/2010/main" val="3206910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829919" y="290234"/>
            <a:ext cx="480303" cy="113518"/>
          </a:xfrm>
        </p:spPr>
        <p:txBody>
          <a:bodyPr/>
          <a:lstStyle/>
          <a:p>
            <a:fld id="{27129ABF-34AF-4771-8C65-17474087DDAF}" type="datetime1">
              <a:rPr lang="sv-SE" smtClean="0"/>
              <a:t>2022-11-18</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1415380" y="290234"/>
            <a:ext cx="4672040" cy="113518"/>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506442" y="290234"/>
            <a:ext cx="218320" cy="113518"/>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1527277" y="0"/>
            <a:ext cx="664723" cy="1950352"/>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755386" y="2061563"/>
            <a:ext cx="10684366" cy="3628218"/>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735737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754274"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6199011"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1553" y="3798662"/>
            <a:ext cx="764119" cy="3059338"/>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fld id="{DD91084E-ABA3-4AA4-9862-3A3A8F7AC594}" type="datetime1">
              <a:rPr lang="sv-SE" smtClean="0"/>
              <a:t>2022-11-18</a:t>
            </a:fld>
            <a:endParaRPr lang="en-US" dirty="0"/>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dirty="0"/>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dirty="0"/>
              <a:t>Klicka här för att ändra mall för rubrikformat</a:t>
            </a:r>
          </a:p>
        </p:txBody>
      </p:sp>
    </p:spTree>
    <p:extLst>
      <p:ext uri="{BB962C8B-B14F-4D97-AF65-F5344CB8AC3E}">
        <p14:creationId xmlns:p14="http://schemas.microsoft.com/office/powerpoint/2010/main" val="63783851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dirty="0"/>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fld id="{3E32E934-0E34-41D0-99D0-BBB1DE02E0D8}" type="datetime1">
              <a:rPr lang="sv-SE" smtClean="0"/>
              <a:t>2022-11-18</a:t>
            </a:fld>
            <a:endParaRPr lang="en-US" dirty="0"/>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dirty="0"/>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6309438" y="425693"/>
            <a:ext cx="5462358" cy="6007735"/>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dirty="0"/>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6309438" y="425693"/>
            <a:ext cx="5462358" cy="6007735"/>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dirty="0"/>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754274" y="2066703"/>
            <a:ext cx="4747685" cy="3274565"/>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754274" y="744083"/>
            <a:ext cx="4747685" cy="1239266"/>
          </a:xfrm>
        </p:spPr>
        <p:txBody>
          <a:bodyPr/>
          <a:lstStyle>
            <a:lvl1pPr>
              <a:defRPr>
                <a:solidFill>
                  <a:schemeClr val="accent1"/>
                </a:solidFill>
              </a:defRPr>
            </a:lvl1pPr>
          </a:lstStyle>
          <a:p>
            <a:r>
              <a:rPr lang="sv-SE" dirty="0"/>
              <a:t>Klicka här för att ändra mall för rubrikformat</a:t>
            </a:r>
          </a:p>
        </p:txBody>
      </p:sp>
    </p:spTree>
    <p:extLst>
      <p:ext uri="{BB962C8B-B14F-4D97-AF65-F5344CB8AC3E}">
        <p14:creationId xmlns:p14="http://schemas.microsoft.com/office/powerpoint/2010/main" val="27917571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E1E813-FB17-403B-8A91-A420047D8C1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CB22D49-DFDB-4307-95D1-B63B8C88E569}"/>
              </a:ext>
            </a:extLst>
          </p:cNvPr>
          <p:cNvSpPr>
            <a:spLocks noGrp="1"/>
          </p:cNvSpPr>
          <p:nvPr>
            <p:ph sz="half" idx="1"/>
          </p:nvPr>
        </p:nvSpPr>
        <p:spPr>
          <a:xfrm>
            <a:off x="925200" y="1882800"/>
            <a:ext cx="5108575"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EDAED402-6893-4220-9F56-BBBEE7202CAA}"/>
              </a:ext>
            </a:extLst>
          </p:cNvPr>
          <p:cNvSpPr>
            <a:spLocks noGrp="1"/>
          </p:cNvSpPr>
          <p:nvPr>
            <p:ph sz="half" idx="2"/>
          </p:nvPr>
        </p:nvSpPr>
        <p:spPr>
          <a:xfrm>
            <a:off x="6172200" y="1882800"/>
            <a:ext cx="5108575"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a:extLst>
              <a:ext uri="{FF2B5EF4-FFF2-40B4-BE49-F238E27FC236}">
                <a16:creationId xmlns:a16="http://schemas.microsoft.com/office/drawing/2014/main" id="{019F4C51-4C99-469A-8AE9-9CF59237AE7B}"/>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6" name="Platshållare för sidfot 5">
            <a:extLst>
              <a:ext uri="{FF2B5EF4-FFF2-40B4-BE49-F238E27FC236}">
                <a16:creationId xmlns:a16="http://schemas.microsoft.com/office/drawing/2014/main" id="{9243E2C8-BC71-4091-BD1D-34E87434512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CB6CEB5-28A2-4732-934F-2DE94691F5EE}"/>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3357639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755386" y="1510666"/>
            <a:ext cx="10684563" cy="4804878"/>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755386" y="1510666"/>
            <a:ext cx="10684563" cy="4804878"/>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dirty="0"/>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11527277" y="0"/>
            <a:ext cx="664723" cy="1451693"/>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754274" y="532186"/>
            <a:ext cx="10683452" cy="632634"/>
          </a:xfrm>
        </p:spPr>
        <p:txBody>
          <a:bodyPr/>
          <a:lstStyle>
            <a:lvl1pPr>
              <a:defRPr>
                <a:solidFill>
                  <a:schemeClr val="accent1"/>
                </a:solidFill>
              </a:defRPr>
            </a:lvl1pPr>
          </a:lstStyle>
          <a:p>
            <a:r>
              <a:rPr lang="sv-SE" dirty="0"/>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10697663" y="5330992"/>
            <a:ext cx="1205124" cy="1205040"/>
          </a:xfrm>
          <a:prstGeom prst="rect">
            <a:avLst/>
          </a:prstGeom>
          <a:blipFill>
            <a:blip r:embed="rId3" cstate="print"/>
            <a:stretch>
              <a:fillRect/>
            </a:stretch>
          </a:blipFill>
        </p:spPr>
        <p:txBody>
          <a:bodyPr>
            <a:normAutofit/>
          </a:bodyPr>
          <a:lstStyle>
            <a:lvl1pPr>
              <a:buNone/>
              <a:defRPr sz="121"/>
            </a:lvl1pPr>
          </a:lstStyle>
          <a:p>
            <a:pPr lvl="0"/>
            <a:r>
              <a:rPr lang="sv-SE" dirty="0"/>
              <a:t> 4,42</a:t>
            </a:r>
          </a:p>
          <a:p>
            <a:pPr lvl="0"/>
            <a:endParaRPr lang="sv-SE" dirty="0"/>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fld id="{6EF6D5CF-9778-494C-91EA-967A5AD360D0}" type="datetime1">
              <a:rPr lang="sv-SE" smtClean="0"/>
              <a:t>2022-11-18</a:t>
            </a:fld>
            <a:endParaRPr lang="en-US" dirty="0"/>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dirty="0"/>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dirty="0"/>
          </a:p>
        </p:txBody>
      </p:sp>
    </p:spTree>
    <p:extLst>
      <p:ext uri="{BB962C8B-B14F-4D97-AF65-F5344CB8AC3E}">
        <p14:creationId xmlns:p14="http://schemas.microsoft.com/office/powerpoint/2010/main" val="1615012527"/>
      </p:ext>
    </p:extLst>
  </p:cSld>
  <p:clrMapOvr>
    <a:masterClrMapping/>
  </p:clrMapOvr>
  <p:extLst>
    <p:ext uri="{DCECCB84-F9BA-43D5-87BE-67443E8EF086}">
      <p15:sldGuideLst xmlns:p15="http://schemas.microsoft.com/office/powerpoint/2012/main">
        <p15:guide id="1" orient="horz" pos="1258">
          <p15:clr>
            <a:srgbClr val="FBAE40"/>
          </p15:clr>
        </p15:guide>
        <p15:guide id="2" pos="6332">
          <p15:clr>
            <a:srgbClr val="FBAE40"/>
          </p15:clr>
        </p15:guide>
        <p15:guide id="3" pos="24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2005F92-5ABA-40C9-A352-80BF85B2F903}"/>
              </a:ext>
            </a:extLst>
          </p:cNvPr>
          <p:cNvSpPr>
            <a:spLocks noGrp="1"/>
          </p:cNvSpPr>
          <p:nvPr>
            <p:ph type="body" idx="1"/>
          </p:nvPr>
        </p:nvSpPr>
        <p:spPr>
          <a:xfrm>
            <a:off x="911225" y="1681163"/>
            <a:ext cx="50863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332DF235-0941-4431-904F-3D11CF4040B8}"/>
              </a:ext>
            </a:extLst>
          </p:cNvPr>
          <p:cNvSpPr>
            <a:spLocks noGrp="1"/>
          </p:cNvSpPr>
          <p:nvPr>
            <p:ph sz="half" idx="2"/>
          </p:nvPr>
        </p:nvSpPr>
        <p:spPr>
          <a:xfrm>
            <a:off x="925200" y="2505075"/>
            <a:ext cx="5086350"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a:extLst>
              <a:ext uri="{FF2B5EF4-FFF2-40B4-BE49-F238E27FC236}">
                <a16:creationId xmlns:a16="http://schemas.microsoft.com/office/drawing/2014/main" id="{5891D7CA-4872-464D-877B-24932E9D5976}"/>
              </a:ext>
            </a:extLst>
          </p:cNvPr>
          <p:cNvSpPr>
            <a:spLocks noGrp="1"/>
          </p:cNvSpPr>
          <p:nvPr>
            <p:ph type="body" sz="quarter" idx="3"/>
          </p:nvPr>
        </p:nvSpPr>
        <p:spPr>
          <a:xfrm>
            <a:off x="6172200" y="1681163"/>
            <a:ext cx="5108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A25308B0-FA8A-426B-94C7-BBCB1FAD2B96}"/>
              </a:ext>
            </a:extLst>
          </p:cNvPr>
          <p:cNvSpPr>
            <a:spLocks noGrp="1"/>
          </p:cNvSpPr>
          <p:nvPr>
            <p:ph sz="quarter" idx="4"/>
          </p:nvPr>
        </p:nvSpPr>
        <p:spPr>
          <a:xfrm>
            <a:off x="6172200" y="2505075"/>
            <a:ext cx="5108575"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B0BB91F6-03E4-4373-9873-693F3B279A44}"/>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8" name="Platshållare för sidfot 7">
            <a:extLst>
              <a:ext uri="{FF2B5EF4-FFF2-40B4-BE49-F238E27FC236}">
                <a16:creationId xmlns:a16="http://schemas.microsoft.com/office/drawing/2014/main" id="{44BA7220-C9DF-4236-8508-7EAF8F7436E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DFBA105-9414-41EB-AE95-7FA2357FA60E}"/>
              </a:ext>
            </a:extLst>
          </p:cNvPr>
          <p:cNvSpPr>
            <a:spLocks noGrp="1"/>
          </p:cNvSpPr>
          <p:nvPr>
            <p:ph type="sldNum" sz="quarter" idx="12"/>
          </p:nvPr>
        </p:nvSpPr>
        <p:spPr/>
        <p:txBody>
          <a:bodyPr/>
          <a:lstStyle/>
          <a:p>
            <a:fld id="{9B555361-F9A1-4D6D-BD62-FCFB38FF8533}" type="slidenum">
              <a:rPr lang="sv-SE" smtClean="0"/>
              <a:t>‹#›</a:t>
            </a:fld>
            <a:endParaRPr lang="sv-SE"/>
          </a:p>
        </p:txBody>
      </p:sp>
      <p:sp>
        <p:nvSpPr>
          <p:cNvPr id="10" name="Rubrik 9">
            <a:extLst>
              <a:ext uri="{FF2B5EF4-FFF2-40B4-BE49-F238E27FC236}">
                <a16:creationId xmlns:a16="http://schemas.microsoft.com/office/drawing/2014/main" id="{2D96A12E-D2AD-4E44-8B1E-E2AE09EFF873}"/>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091857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AAFDD2-E69C-4954-97FC-0B58E2466378}"/>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776F46C9-E6D6-4144-BA96-763719DA5C97}"/>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4" name="Platshållare för sidfot 3">
            <a:extLst>
              <a:ext uri="{FF2B5EF4-FFF2-40B4-BE49-F238E27FC236}">
                <a16:creationId xmlns:a16="http://schemas.microsoft.com/office/drawing/2014/main" id="{C3282A7B-C46E-4C94-BFF8-456D44201419}"/>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5D5385C8-C250-4BD8-934D-BC13F0061302}"/>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1591480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621C118C-539C-41EA-AB7C-BC2533201882}"/>
              </a:ext>
            </a:extLst>
          </p:cNvPr>
          <p:cNvSpPr>
            <a:spLocks noGrp="1"/>
          </p:cNvSpPr>
          <p:nvPr>
            <p:ph type="dt" sz="half" idx="10"/>
          </p:nvPr>
        </p:nvSpPr>
        <p:spPr/>
        <p:txBody>
          <a:bodyPr/>
          <a:lstStyle/>
          <a:p>
            <a:fld id="{73622E32-7A42-422C-9478-81243C85EBC8}" type="datetimeFigureOut">
              <a:rPr lang="sv-SE" smtClean="0"/>
              <a:t>2022-11-18</a:t>
            </a:fld>
            <a:endParaRPr lang="sv-SE"/>
          </a:p>
        </p:txBody>
      </p:sp>
      <p:sp>
        <p:nvSpPr>
          <p:cNvPr id="3" name="Platshållare för sidfot 2">
            <a:extLst>
              <a:ext uri="{FF2B5EF4-FFF2-40B4-BE49-F238E27FC236}">
                <a16:creationId xmlns:a16="http://schemas.microsoft.com/office/drawing/2014/main" id="{76B07907-574B-4748-B1BB-91DC5E485720}"/>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EEF56ED0-61F5-4645-AD29-F28EC152DD14}"/>
              </a:ext>
            </a:extLst>
          </p:cNvPr>
          <p:cNvSpPr>
            <a:spLocks noGrp="1"/>
          </p:cNvSpPr>
          <p:nvPr>
            <p:ph type="sldNum" sz="quarter" idx="12"/>
          </p:nvPr>
        </p:nvSpPr>
        <p:spPr/>
        <p:txBody>
          <a:bodyPr/>
          <a:lstStyle/>
          <a:p>
            <a:fld id="{9B555361-F9A1-4D6D-BD62-FCFB38FF8533}" type="slidenum">
              <a:rPr lang="sv-SE" smtClean="0"/>
              <a:t>‹#›</a:t>
            </a:fld>
            <a:endParaRPr lang="sv-SE"/>
          </a:p>
        </p:txBody>
      </p:sp>
    </p:spTree>
    <p:extLst>
      <p:ext uri="{BB962C8B-B14F-4D97-AF65-F5344CB8AC3E}">
        <p14:creationId xmlns:p14="http://schemas.microsoft.com/office/powerpoint/2010/main" val="2221127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 citat eller stor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123AE3-3E7E-4B55-9767-AAF7A89C0DE1}"/>
              </a:ext>
            </a:extLst>
          </p:cNvPr>
          <p:cNvSpPr>
            <a:spLocks noGrp="1"/>
          </p:cNvSpPr>
          <p:nvPr>
            <p:ph type="title"/>
          </p:nvPr>
        </p:nvSpPr>
        <p:spPr>
          <a:xfrm>
            <a:off x="831850" y="1207057"/>
            <a:ext cx="10515600" cy="2852737"/>
          </a:xfrm>
        </p:spPr>
        <p:txBody>
          <a:bodyPr anchor="b"/>
          <a:lstStyle>
            <a:lvl1pPr algn="ctr">
              <a:defRPr sz="6000">
                <a:solidFill>
                  <a:schemeClr val="bg1"/>
                </a:solidFill>
              </a:defRPr>
            </a:lvl1pPr>
          </a:lstStyle>
          <a:p>
            <a:r>
              <a:rPr lang="sv-SE" dirty="0"/>
              <a:t>Klicka här för att ändra mall för rubrikformat</a:t>
            </a:r>
          </a:p>
        </p:txBody>
      </p:sp>
      <p:sp>
        <p:nvSpPr>
          <p:cNvPr id="4" name="Platshållare för datum 3">
            <a:extLst>
              <a:ext uri="{FF2B5EF4-FFF2-40B4-BE49-F238E27FC236}">
                <a16:creationId xmlns:a16="http://schemas.microsoft.com/office/drawing/2014/main" id="{E97EF57E-A1E5-4270-B37C-3EC581BF329C}"/>
              </a:ext>
            </a:extLst>
          </p:cNvPr>
          <p:cNvSpPr>
            <a:spLocks noGrp="1"/>
          </p:cNvSpPr>
          <p:nvPr>
            <p:ph type="dt" sz="half" idx="10"/>
          </p:nvPr>
        </p:nvSpPr>
        <p:spPr/>
        <p:txBody>
          <a:bodyPr/>
          <a:lstStyle>
            <a:lvl1pPr>
              <a:defRPr>
                <a:solidFill>
                  <a:schemeClr val="bg1"/>
                </a:solidFill>
              </a:defRPr>
            </a:lvl1pPr>
          </a:lstStyle>
          <a:p>
            <a:fld id="{73622E32-7A42-422C-9478-81243C85EBC8}" type="datetimeFigureOut">
              <a:rPr lang="sv-SE" smtClean="0"/>
              <a:pPr/>
              <a:t>2022-11-18</a:t>
            </a:fld>
            <a:endParaRPr lang="sv-SE" dirty="0"/>
          </a:p>
        </p:txBody>
      </p:sp>
      <p:sp>
        <p:nvSpPr>
          <p:cNvPr id="5" name="Platshållare för sidfot 4">
            <a:extLst>
              <a:ext uri="{FF2B5EF4-FFF2-40B4-BE49-F238E27FC236}">
                <a16:creationId xmlns:a16="http://schemas.microsoft.com/office/drawing/2014/main" id="{73268A8F-CB04-42CB-91B3-3B073220F91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B0E4C35-A847-442C-AACF-CE05E22AE0B0}"/>
              </a:ext>
            </a:extLst>
          </p:cNvPr>
          <p:cNvSpPr>
            <a:spLocks noGrp="1"/>
          </p:cNvSpPr>
          <p:nvPr>
            <p:ph type="sldNum" sz="quarter" idx="12"/>
          </p:nvPr>
        </p:nvSpPr>
        <p:spPr/>
        <p:txBody>
          <a:bodyPr/>
          <a:lstStyle>
            <a:lvl1pPr>
              <a:defRPr>
                <a:solidFill>
                  <a:schemeClr val="bg1"/>
                </a:solidFill>
              </a:defRPr>
            </a:lvl1pPr>
          </a:lstStyle>
          <a:p>
            <a:fld id="{9B555361-F9A1-4D6D-BD62-FCFB38FF8533}" type="slidenum">
              <a:rPr lang="sv-SE" smtClean="0"/>
              <a:pPr/>
              <a:t>‹#›</a:t>
            </a:fld>
            <a:endParaRPr lang="sv-SE"/>
          </a:p>
        </p:txBody>
      </p:sp>
      <p:pic>
        <p:nvPicPr>
          <p:cNvPr id="10" name="Bild 9">
            <a:extLst>
              <a:ext uri="{FF2B5EF4-FFF2-40B4-BE49-F238E27FC236}">
                <a16:creationId xmlns:a16="http://schemas.microsoft.com/office/drawing/2014/main" id="{B6E0EA93-FA01-48A9-BE4A-2C2228A9A7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6646" y="5742276"/>
            <a:ext cx="2020740" cy="446094"/>
          </a:xfrm>
          <a:prstGeom prst="rect">
            <a:avLst/>
          </a:prstGeom>
        </p:spPr>
      </p:pic>
    </p:spTree>
    <p:extLst>
      <p:ext uri="{BB962C8B-B14F-4D97-AF65-F5344CB8AC3E}">
        <p14:creationId xmlns:p14="http://schemas.microsoft.com/office/powerpoint/2010/main" val="324129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image" Target="../media/image6.sv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17" Type="http://schemas.openxmlformats.org/officeDocument/2006/relationships/image" Target="../media/image4.svg"/><Relationship Id="rId2" Type="http://schemas.openxmlformats.org/officeDocument/2006/relationships/slideLayout" Target="../slideLayouts/slideLayout10.xml"/><Relationship Id="rId16"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11.svg"/><Relationship Id="rId10" Type="http://schemas.openxmlformats.org/officeDocument/2006/relationships/slideLayout" Target="../slideLayouts/slideLayout18.xml"/><Relationship Id="rId19" Type="http://schemas.openxmlformats.org/officeDocument/2006/relationships/image" Target="../media/image13.svg"/><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png"/><Relationship Id="rId3" Type="http://schemas.openxmlformats.org/officeDocument/2006/relationships/slideLayout" Target="../slideLayouts/slideLayout22.xml"/><Relationship Id="rId7" Type="http://schemas.openxmlformats.org/officeDocument/2006/relationships/theme" Target="../theme/theme3.xml"/><Relationship Id="rId12" Type="http://schemas.openxmlformats.org/officeDocument/2006/relationships/image" Target="../media/image4.sv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3.png"/><Relationship Id="rId5" Type="http://schemas.openxmlformats.org/officeDocument/2006/relationships/slideLayout" Target="../slideLayouts/slideLayout24.xml"/><Relationship Id="rId10" Type="http://schemas.openxmlformats.org/officeDocument/2006/relationships/image" Target="../media/image2.svg"/><Relationship Id="rId4" Type="http://schemas.openxmlformats.org/officeDocument/2006/relationships/slideLayout" Target="../slideLayouts/slideLayout23.xml"/><Relationship Id="rId9" Type="http://schemas.openxmlformats.org/officeDocument/2006/relationships/image" Target="../media/image28.png"/><Relationship Id="rId14" Type="http://schemas.openxmlformats.org/officeDocument/2006/relationships/image" Target="../media/image6.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13.svg"/><Relationship Id="rId2" Type="http://schemas.openxmlformats.org/officeDocument/2006/relationships/slideLayout" Target="../slideLayouts/slideLayout27.xml"/><Relationship Id="rId16" Type="http://schemas.openxmlformats.org/officeDocument/2006/relationships/image" Target="../media/image1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9.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image" Target="../media/image39.emf"/><Relationship Id="rId4" Type="http://schemas.openxmlformats.org/officeDocument/2006/relationships/slideLayout" Target="../slideLayouts/slideLayout42.xml"/><Relationship Id="rId9" Type="http://schemas.openxmlformats.org/officeDocument/2006/relationships/image" Target="../media/image38.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slideLayout" Target="../slideLayouts/slideLayout48.xml"/><Relationship Id="rId7" Type="http://schemas.openxmlformats.org/officeDocument/2006/relationships/image" Target="../media/image38.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6.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4684C3D-0AD7-42EA-A89F-23222997176F}"/>
              </a:ext>
            </a:extLst>
          </p:cNvPr>
          <p:cNvSpPr>
            <a:spLocks noGrp="1"/>
          </p:cNvSpPr>
          <p:nvPr>
            <p:ph type="title"/>
          </p:nvPr>
        </p:nvSpPr>
        <p:spPr>
          <a:xfrm>
            <a:off x="901328" y="366218"/>
            <a:ext cx="10347568" cy="1126218"/>
          </a:xfrm>
          <a:prstGeom prst="rect">
            <a:avLst/>
          </a:prstGeom>
        </p:spPr>
        <p:txBody>
          <a:bodyPr vert="horz" lIns="0" tIns="0" rIns="0" bIns="0" rtlCol="0" anchor="b" anchorCtr="0">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94D77ED9-DAB3-402E-82F1-A5356992892E}"/>
              </a:ext>
            </a:extLst>
          </p:cNvPr>
          <p:cNvSpPr>
            <a:spLocks noGrp="1"/>
          </p:cNvSpPr>
          <p:nvPr>
            <p:ph type="body" idx="1"/>
          </p:nvPr>
        </p:nvSpPr>
        <p:spPr>
          <a:xfrm>
            <a:off x="925220" y="1881189"/>
            <a:ext cx="10355555" cy="3740478"/>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1E031BEC-18C0-43E9-9D7E-69B3299ACD57}"/>
              </a:ext>
            </a:extLst>
          </p:cNvPr>
          <p:cNvSpPr>
            <a:spLocks noGrp="1"/>
          </p:cNvSpPr>
          <p:nvPr>
            <p:ph type="dt" sz="half" idx="2"/>
          </p:nvPr>
        </p:nvSpPr>
        <p:spPr>
          <a:xfrm>
            <a:off x="349103" y="6356350"/>
            <a:ext cx="2743200" cy="365125"/>
          </a:xfrm>
          <a:prstGeom prst="rect">
            <a:avLst/>
          </a:prstGeom>
        </p:spPr>
        <p:txBody>
          <a:bodyPr vert="horz" lIns="91440" tIns="45720" rIns="91440" bIns="45720" rtlCol="0" anchor="ctr"/>
          <a:lstStyle>
            <a:lvl1pPr algn="l">
              <a:defRPr sz="800">
                <a:solidFill>
                  <a:schemeClr val="tx1"/>
                </a:solidFill>
              </a:defRPr>
            </a:lvl1pPr>
          </a:lstStyle>
          <a:p>
            <a:fld id="{73622E32-7A42-422C-9478-81243C85EBC8}" type="datetimeFigureOut">
              <a:rPr lang="sv-SE" smtClean="0"/>
              <a:pPr/>
              <a:t>2022-11-18</a:t>
            </a:fld>
            <a:endParaRPr lang="sv-SE" dirty="0"/>
          </a:p>
        </p:txBody>
      </p:sp>
      <p:sp>
        <p:nvSpPr>
          <p:cNvPr id="5" name="Platshållare för sidfot 4">
            <a:extLst>
              <a:ext uri="{FF2B5EF4-FFF2-40B4-BE49-F238E27FC236}">
                <a16:creationId xmlns:a16="http://schemas.microsoft.com/office/drawing/2014/main" id="{E600B0B4-28B6-4387-8C19-C2DFDEC35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EF0713C5-4D72-4B1C-9E96-56C117E07996}"/>
              </a:ext>
            </a:extLst>
          </p:cNvPr>
          <p:cNvSpPr>
            <a:spLocks noGrp="1"/>
          </p:cNvSpPr>
          <p:nvPr>
            <p:ph type="sldNum" sz="quarter" idx="4"/>
          </p:nvPr>
        </p:nvSpPr>
        <p:spPr>
          <a:xfrm>
            <a:off x="9057168"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9B555361-F9A1-4D6D-BD62-FCFB38FF8533}" type="slidenum">
              <a:rPr lang="sv-SE" smtClean="0"/>
              <a:pPr/>
              <a:t>‹#›</a:t>
            </a:fld>
            <a:endParaRPr lang="sv-SE"/>
          </a:p>
        </p:txBody>
      </p:sp>
      <p:pic>
        <p:nvPicPr>
          <p:cNvPr id="16" name="Bild 15">
            <a:extLst>
              <a:ext uri="{FF2B5EF4-FFF2-40B4-BE49-F238E27FC236}">
                <a16:creationId xmlns:a16="http://schemas.microsoft.com/office/drawing/2014/main" id="{287073C5-B9A5-4FE6-91D3-1DE90F19279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269367" y="5730490"/>
            <a:ext cx="464788" cy="442830"/>
          </a:xfrm>
          <a:prstGeom prst="rect">
            <a:avLst/>
          </a:prstGeom>
        </p:spPr>
      </p:pic>
      <p:pic>
        <p:nvPicPr>
          <p:cNvPr id="18" name="Bild 17">
            <a:extLst>
              <a:ext uri="{FF2B5EF4-FFF2-40B4-BE49-F238E27FC236}">
                <a16:creationId xmlns:a16="http://schemas.microsoft.com/office/drawing/2014/main" id="{C9BF227C-5744-4CC6-98DB-90D8CD0BE8D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58844" y="6368344"/>
            <a:ext cx="11275200" cy="31743"/>
          </a:xfrm>
          <a:prstGeom prst="rect">
            <a:avLst/>
          </a:prstGeom>
        </p:spPr>
      </p:pic>
    </p:spTree>
    <p:extLst>
      <p:ext uri="{BB962C8B-B14F-4D97-AF65-F5344CB8AC3E}">
        <p14:creationId xmlns:p14="http://schemas.microsoft.com/office/powerpoint/2010/main" val="1798611930"/>
      </p:ext>
    </p:extLst>
  </p:cSld>
  <p:clrMap bg1="lt1" tx1="dk1" bg2="lt2" tx2="dk2" accent1="accent1" accent2="accent2" accent3="accent3" accent4="accent4" accent5="accent5" accent6="accent6" hlink="hlink" folHlink="folHlink"/>
  <p:sldLayoutIdLst>
    <p:sldLayoutId id="2147483650" r:id="rId1"/>
    <p:sldLayoutId id="2147483662" r:id="rId2"/>
    <p:sldLayoutId id="2147483661" r:id="rId3"/>
    <p:sldLayoutId id="2147483663" r:id="rId4"/>
    <p:sldLayoutId id="2147483652" r:id="rId5"/>
    <p:sldLayoutId id="2147483653" r:id="rId6"/>
    <p:sldLayoutId id="2147483654" r:id="rId7"/>
    <p:sldLayoutId id="2147483655" r:id="rId8"/>
  </p:sldLayoutIdLst>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230400" indent="-230400" algn="l" defTabSz="914400" rtl="0" eaLnBrk="1" latinLnBrk="0" hangingPunct="1">
        <a:lnSpc>
          <a:spcPct val="90000"/>
        </a:lnSpc>
        <a:spcBef>
          <a:spcPts val="1000"/>
        </a:spcBef>
        <a:buFontTx/>
        <a:buBlip>
          <a:blip r:embed="rId14">
            <a:extLst>
              <a:ext uri="{96DAC541-7B7A-43D3-8B79-37D633B846F1}">
                <asvg:svgBlip xmlns:asvg="http://schemas.microsoft.com/office/drawing/2016/SVG/main" r:embed="rId15"/>
              </a:ext>
            </a:extLst>
          </a:blip>
        </a:buBlip>
        <a:defRPr sz="1600" kern="1200">
          <a:solidFill>
            <a:schemeClr val="tx1"/>
          </a:solidFill>
          <a:latin typeface="+mn-lt"/>
          <a:ea typeface="+mn-ea"/>
          <a:cs typeface="+mn-cs"/>
        </a:defRPr>
      </a:lvl1pPr>
      <a:lvl2pPr marL="687600" indent="-230400" algn="l" defTabSz="914400" rtl="0" eaLnBrk="1" latinLnBrk="0" hangingPunct="1">
        <a:lnSpc>
          <a:spcPct val="90000"/>
        </a:lnSpc>
        <a:spcBef>
          <a:spcPts val="500"/>
        </a:spcBef>
        <a:buFontTx/>
        <a:buBlip>
          <a:blip r:embed="rId14">
            <a:extLst>
              <a:ext uri="{96DAC541-7B7A-43D3-8B79-37D633B846F1}">
                <asvg:svgBlip xmlns:asvg="http://schemas.microsoft.com/office/drawing/2016/SVG/main" r:embed="rId15"/>
              </a:ext>
            </a:extLst>
          </a:blip>
        </a:buBlip>
        <a:defRPr sz="1600" kern="1200">
          <a:solidFill>
            <a:schemeClr val="tx1"/>
          </a:solidFill>
          <a:latin typeface="+mn-lt"/>
          <a:ea typeface="+mn-ea"/>
          <a:cs typeface="+mn-cs"/>
        </a:defRPr>
      </a:lvl2pPr>
      <a:lvl3pPr marL="1144800" indent="-230400" algn="l" defTabSz="914400" rtl="0" eaLnBrk="1" latinLnBrk="0" hangingPunct="1">
        <a:lnSpc>
          <a:spcPct val="90000"/>
        </a:lnSpc>
        <a:spcBef>
          <a:spcPts val="500"/>
        </a:spcBef>
        <a:buFontTx/>
        <a:buBlip>
          <a:blip r:embed="rId14">
            <a:extLst>
              <a:ext uri="{96DAC541-7B7A-43D3-8B79-37D633B846F1}">
                <asvg:svgBlip xmlns:asvg="http://schemas.microsoft.com/office/drawing/2016/SVG/main" r:embed="rId15"/>
              </a:ext>
            </a:extLst>
          </a:blip>
        </a:buBlip>
        <a:defRPr sz="1600" kern="1200">
          <a:solidFill>
            <a:schemeClr val="tx1"/>
          </a:solidFill>
          <a:latin typeface="+mn-lt"/>
          <a:ea typeface="+mn-ea"/>
          <a:cs typeface="+mn-cs"/>
        </a:defRPr>
      </a:lvl3pPr>
      <a:lvl4pPr marL="1602000" indent="-230400" algn="l" defTabSz="914400" rtl="0" eaLnBrk="1" latinLnBrk="0" hangingPunct="1">
        <a:lnSpc>
          <a:spcPct val="90000"/>
        </a:lnSpc>
        <a:spcBef>
          <a:spcPts val="500"/>
        </a:spcBef>
        <a:buFontTx/>
        <a:buBlip>
          <a:blip r:embed="rId14">
            <a:extLst>
              <a:ext uri="{96DAC541-7B7A-43D3-8B79-37D633B846F1}">
                <asvg:svgBlip xmlns:asvg="http://schemas.microsoft.com/office/drawing/2016/SVG/main" r:embed="rId15"/>
              </a:ext>
            </a:extLst>
          </a:blip>
        </a:buBlip>
        <a:defRPr sz="1600" kern="1200">
          <a:solidFill>
            <a:schemeClr val="tx1"/>
          </a:solidFill>
          <a:latin typeface="+mn-lt"/>
          <a:ea typeface="+mn-ea"/>
          <a:cs typeface="+mn-cs"/>
        </a:defRPr>
      </a:lvl4pPr>
      <a:lvl5pPr marL="2059200" indent="-230400" algn="l" defTabSz="914400" rtl="0" eaLnBrk="1" latinLnBrk="0" hangingPunct="1">
        <a:lnSpc>
          <a:spcPct val="90000"/>
        </a:lnSpc>
        <a:spcBef>
          <a:spcPts val="500"/>
        </a:spcBef>
        <a:buFontTx/>
        <a:buBlip>
          <a:blip r:embed="rId14">
            <a:extLst>
              <a:ext uri="{96DAC541-7B7A-43D3-8B79-37D633B846F1}">
                <asvg:svgBlip xmlns:asvg="http://schemas.microsoft.com/office/drawing/2016/SVG/main" r:embed="rId15"/>
              </a:ext>
            </a:extLst>
          </a:blip>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1185" userDrawn="1">
          <p15:clr>
            <a:srgbClr val="F26B43"/>
          </p15:clr>
        </p15:guide>
        <p15:guide id="6" orient="horz" pos="354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D0FB2CEA-AC21-4ECD-A4C3-FF147A2410F3}"/>
              </a:ext>
            </a:extLst>
          </p:cNvPr>
          <p:cNvPicPr>
            <a:picLocks noChangeAspect="1"/>
          </p:cNvPicPr>
          <p:nvPr userDrawn="1"/>
        </p:nvPicPr>
        <p:blipFill>
          <a:blip r:embed="rId13"/>
          <a:stretch>
            <a:fillRect/>
          </a:stretch>
        </p:blipFill>
        <p:spPr>
          <a:xfrm>
            <a:off x="1184" y="0"/>
            <a:ext cx="12189631" cy="6858000"/>
          </a:xfrm>
          <a:prstGeom prst="rect">
            <a:avLst/>
          </a:prstGeom>
        </p:spPr>
      </p:pic>
      <p:sp>
        <p:nvSpPr>
          <p:cNvPr id="2" name="Platshållare för rubrik 1">
            <a:extLst>
              <a:ext uri="{FF2B5EF4-FFF2-40B4-BE49-F238E27FC236}">
                <a16:creationId xmlns:a16="http://schemas.microsoft.com/office/drawing/2014/main" id="{04684C3D-0AD7-42EA-A89F-23222997176F}"/>
              </a:ext>
            </a:extLst>
          </p:cNvPr>
          <p:cNvSpPr>
            <a:spLocks noGrp="1"/>
          </p:cNvSpPr>
          <p:nvPr>
            <p:ph type="title"/>
          </p:nvPr>
        </p:nvSpPr>
        <p:spPr>
          <a:xfrm>
            <a:off x="901328" y="366218"/>
            <a:ext cx="10347568" cy="1126218"/>
          </a:xfrm>
          <a:prstGeom prst="rect">
            <a:avLst/>
          </a:prstGeom>
        </p:spPr>
        <p:txBody>
          <a:bodyPr vert="horz" lIns="0" tIns="0" rIns="0" bIns="0" rtlCol="0" anchor="b" anchorCtr="0">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94D77ED9-DAB3-402E-82F1-A5356992892E}"/>
              </a:ext>
            </a:extLst>
          </p:cNvPr>
          <p:cNvSpPr>
            <a:spLocks noGrp="1"/>
          </p:cNvSpPr>
          <p:nvPr>
            <p:ph type="body" idx="1"/>
          </p:nvPr>
        </p:nvSpPr>
        <p:spPr>
          <a:xfrm>
            <a:off x="925220" y="1895963"/>
            <a:ext cx="10355555" cy="4290092"/>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1E031BEC-18C0-43E9-9D7E-69B3299ACD57}"/>
              </a:ext>
            </a:extLst>
          </p:cNvPr>
          <p:cNvSpPr>
            <a:spLocks noGrp="1"/>
          </p:cNvSpPr>
          <p:nvPr>
            <p:ph type="dt" sz="half" idx="2"/>
          </p:nvPr>
        </p:nvSpPr>
        <p:spPr>
          <a:xfrm>
            <a:off x="349103" y="6356350"/>
            <a:ext cx="2743200" cy="365125"/>
          </a:xfrm>
          <a:prstGeom prst="rect">
            <a:avLst/>
          </a:prstGeom>
        </p:spPr>
        <p:txBody>
          <a:bodyPr vert="horz" lIns="91440" tIns="45720" rIns="91440" bIns="45720" rtlCol="0" anchor="ctr"/>
          <a:lstStyle>
            <a:lvl1pPr algn="l">
              <a:defRPr sz="800">
                <a:solidFill>
                  <a:schemeClr val="bg1"/>
                </a:solidFill>
              </a:defRPr>
            </a:lvl1pPr>
          </a:lstStyle>
          <a:p>
            <a:fld id="{73622E32-7A42-422C-9478-81243C85EBC8}" type="datetimeFigureOut">
              <a:rPr lang="sv-SE" smtClean="0"/>
              <a:pPr/>
              <a:t>2022-11-18</a:t>
            </a:fld>
            <a:endParaRPr lang="sv-SE" dirty="0"/>
          </a:p>
        </p:txBody>
      </p:sp>
      <p:sp>
        <p:nvSpPr>
          <p:cNvPr id="5" name="Platshållare för sidfot 4">
            <a:extLst>
              <a:ext uri="{FF2B5EF4-FFF2-40B4-BE49-F238E27FC236}">
                <a16:creationId xmlns:a16="http://schemas.microsoft.com/office/drawing/2014/main" id="{E600B0B4-28B6-4387-8C19-C2DFDEC35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F0713C5-4D72-4B1C-9E96-56C117E07996}"/>
              </a:ext>
            </a:extLst>
          </p:cNvPr>
          <p:cNvSpPr>
            <a:spLocks noGrp="1"/>
          </p:cNvSpPr>
          <p:nvPr>
            <p:ph type="sldNum" sz="quarter" idx="4"/>
          </p:nvPr>
        </p:nvSpPr>
        <p:spPr>
          <a:xfrm>
            <a:off x="9057168" y="6356350"/>
            <a:ext cx="2743200" cy="365125"/>
          </a:xfrm>
          <a:prstGeom prst="rect">
            <a:avLst/>
          </a:prstGeom>
        </p:spPr>
        <p:txBody>
          <a:bodyPr vert="horz" lIns="91440" tIns="45720" rIns="91440" bIns="45720" rtlCol="0" anchor="ctr"/>
          <a:lstStyle>
            <a:lvl1pPr algn="r">
              <a:defRPr sz="800">
                <a:solidFill>
                  <a:schemeClr val="bg1"/>
                </a:solidFill>
              </a:defRPr>
            </a:lvl1pPr>
          </a:lstStyle>
          <a:p>
            <a:fld id="{9B555361-F9A1-4D6D-BD62-FCFB38FF8533}" type="slidenum">
              <a:rPr lang="sv-SE" smtClean="0"/>
              <a:pPr/>
              <a:t>‹#›</a:t>
            </a:fld>
            <a:endParaRPr lang="sv-SE"/>
          </a:p>
        </p:txBody>
      </p:sp>
      <p:pic>
        <p:nvPicPr>
          <p:cNvPr id="12" name="Bild 11">
            <a:extLst>
              <a:ext uri="{FF2B5EF4-FFF2-40B4-BE49-F238E27FC236}">
                <a16:creationId xmlns:a16="http://schemas.microsoft.com/office/drawing/2014/main" id="{FB0CD111-F26B-4437-8138-1017040C6887}"/>
              </a:ext>
            </a:extLst>
          </p:cNvPr>
          <p:cNvPicPr>
            <a:picLocks noChangeAspect="1"/>
          </p:cNvPicPr>
          <p:nvPr userDrawn="1"/>
        </p:nvPicPr>
        <p:blipFill>
          <a:blip r:embed="rId14">
            <a:extLst>
              <a:ext uri="{96DAC541-7B7A-43D3-8B79-37D633B846F1}">
                <asvg:svgBlip xmlns:asvg="http://schemas.microsoft.com/office/drawing/2016/SVG/main" r:embed="rId15"/>
              </a:ext>
            </a:extLst>
          </a:blip>
          <a:srcRect/>
          <a:stretch/>
        </p:blipFill>
        <p:spPr>
          <a:xfrm>
            <a:off x="11269367" y="5731214"/>
            <a:ext cx="464788" cy="441381"/>
          </a:xfrm>
          <a:prstGeom prst="rect">
            <a:avLst/>
          </a:prstGeom>
        </p:spPr>
      </p:pic>
      <p:pic>
        <p:nvPicPr>
          <p:cNvPr id="13" name="Bild 12">
            <a:extLst>
              <a:ext uri="{FF2B5EF4-FFF2-40B4-BE49-F238E27FC236}">
                <a16:creationId xmlns:a16="http://schemas.microsoft.com/office/drawing/2014/main" id="{B11221BD-470D-4B03-A848-41238CF1A3B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58844" y="6368344"/>
            <a:ext cx="11275200" cy="31743"/>
          </a:xfrm>
          <a:prstGeom prst="rect">
            <a:avLst/>
          </a:prstGeom>
        </p:spPr>
      </p:pic>
    </p:spTree>
    <p:extLst>
      <p:ext uri="{BB962C8B-B14F-4D97-AF65-F5344CB8AC3E}">
        <p14:creationId xmlns:p14="http://schemas.microsoft.com/office/powerpoint/2010/main" val="60083822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9" r:id="rId4"/>
    <p:sldLayoutId id="2147483680" r:id="rId5"/>
    <p:sldLayoutId id="2147483682" r:id="rId6"/>
    <p:sldLayoutId id="2147483693" r:id="rId7"/>
    <p:sldLayoutId id="2147483674" r:id="rId8"/>
    <p:sldLayoutId id="2147483675" r:id="rId9"/>
    <p:sldLayoutId id="2147483705" r:id="rId10"/>
    <p:sldLayoutId id="2147483708" r:id="rId11"/>
  </p:sldLayoutIdLst>
  <p:txStyles>
    <p:titleStyle>
      <a:lvl1pPr algn="l" defTabSz="914400" rtl="0" eaLnBrk="1" latinLnBrk="0" hangingPunct="1">
        <a:lnSpc>
          <a:spcPct val="90000"/>
        </a:lnSpc>
        <a:spcBef>
          <a:spcPct val="0"/>
        </a:spcBef>
        <a:buNone/>
        <a:defRPr sz="4200" b="1" kern="1200">
          <a:solidFill>
            <a:schemeClr val="bg1"/>
          </a:solidFill>
          <a:latin typeface="+mj-lt"/>
          <a:ea typeface="+mj-ea"/>
          <a:cs typeface="+mj-cs"/>
        </a:defRPr>
      </a:lvl1pPr>
    </p:titleStyle>
    <p:bodyStyle>
      <a:lvl1pPr marL="230400" indent="-230400" algn="l" defTabSz="914400" rtl="0" eaLnBrk="1" latinLnBrk="0" hangingPunct="1">
        <a:lnSpc>
          <a:spcPct val="90000"/>
        </a:lnSpc>
        <a:spcBef>
          <a:spcPts val="1000"/>
        </a:spcBef>
        <a:buFontTx/>
        <a:buBlip>
          <a:blip r:embed="rId18">
            <a:extLst>
              <a:ext uri="{96DAC541-7B7A-43D3-8B79-37D633B846F1}">
                <asvg:svgBlip xmlns:asvg="http://schemas.microsoft.com/office/drawing/2016/SVG/main" r:embed="rId19"/>
              </a:ext>
            </a:extLst>
          </a:blip>
        </a:buBlip>
        <a:defRPr lang="sv-SE" sz="1600" kern="1200" dirty="0">
          <a:solidFill>
            <a:schemeClr val="bg1"/>
          </a:solidFill>
          <a:latin typeface="+mn-lt"/>
          <a:ea typeface="+mn-ea"/>
          <a:cs typeface="+mn-cs"/>
        </a:defRPr>
      </a:lvl1pPr>
      <a:lvl2pPr marL="687600" indent="-230400" algn="l" defTabSz="914400" rtl="0" eaLnBrk="1" latinLnBrk="0" hangingPunct="1">
        <a:lnSpc>
          <a:spcPct val="90000"/>
        </a:lnSpc>
        <a:spcBef>
          <a:spcPts val="500"/>
        </a:spcBef>
        <a:buFontTx/>
        <a:buBlip>
          <a:blip r:embed="rId18">
            <a:extLst>
              <a:ext uri="{96DAC541-7B7A-43D3-8B79-37D633B846F1}">
                <asvg:svgBlip xmlns:asvg="http://schemas.microsoft.com/office/drawing/2016/SVG/main" r:embed="rId19"/>
              </a:ext>
            </a:extLst>
          </a:blip>
        </a:buBlip>
        <a:defRPr lang="sv-SE" sz="1600" kern="1200" dirty="0">
          <a:solidFill>
            <a:schemeClr val="bg1"/>
          </a:solidFill>
          <a:latin typeface="+mn-lt"/>
          <a:ea typeface="+mn-ea"/>
          <a:cs typeface="+mn-cs"/>
        </a:defRPr>
      </a:lvl2pPr>
      <a:lvl3pPr marL="1144800" indent="-230400" algn="l" defTabSz="914400" rtl="0" eaLnBrk="1" latinLnBrk="0" hangingPunct="1">
        <a:lnSpc>
          <a:spcPct val="90000"/>
        </a:lnSpc>
        <a:spcBef>
          <a:spcPts val="500"/>
        </a:spcBef>
        <a:buFontTx/>
        <a:buBlip>
          <a:blip r:embed="rId18">
            <a:extLst>
              <a:ext uri="{96DAC541-7B7A-43D3-8B79-37D633B846F1}">
                <asvg:svgBlip xmlns:asvg="http://schemas.microsoft.com/office/drawing/2016/SVG/main" r:embed="rId19"/>
              </a:ext>
            </a:extLst>
          </a:blip>
        </a:buBlip>
        <a:defRPr lang="sv-SE" sz="1600" kern="1200" dirty="0">
          <a:solidFill>
            <a:schemeClr val="bg1"/>
          </a:solidFill>
          <a:latin typeface="+mn-lt"/>
          <a:ea typeface="+mn-ea"/>
          <a:cs typeface="+mn-cs"/>
        </a:defRPr>
      </a:lvl3pPr>
      <a:lvl4pPr marL="1602000" indent="-230400" algn="l" defTabSz="914400" rtl="0" eaLnBrk="1" latinLnBrk="0" hangingPunct="1">
        <a:lnSpc>
          <a:spcPct val="90000"/>
        </a:lnSpc>
        <a:spcBef>
          <a:spcPts val="500"/>
        </a:spcBef>
        <a:buFontTx/>
        <a:buBlip>
          <a:blip r:embed="rId18">
            <a:extLst>
              <a:ext uri="{96DAC541-7B7A-43D3-8B79-37D633B846F1}">
                <asvg:svgBlip xmlns:asvg="http://schemas.microsoft.com/office/drawing/2016/SVG/main" r:embed="rId19"/>
              </a:ext>
            </a:extLst>
          </a:blip>
        </a:buBlip>
        <a:defRPr lang="sv-SE" sz="1600" kern="1200" dirty="0">
          <a:solidFill>
            <a:schemeClr val="bg1"/>
          </a:solidFill>
          <a:latin typeface="+mn-lt"/>
          <a:ea typeface="+mn-ea"/>
          <a:cs typeface="+mn-cs"/>
        </a:defRPr>
      </a:lvl4pPr>
      <a:lvl5pPr marL="2059200" indent="-230400" algn="l" defTabSz="914400" rtl="0" eaLnBrk="1" latinLnBrk="0" hangingPunct="1">
        <a:lnSpc>
          <a:spcPct val="90000"/>
        </a:lnSpc>
        <a:spcBef>
          <a:spcPts val="500"/>
        </a:spcBef>
        <a:buFontTx/>
        <a:buBlip>
          <a:blip r:embed="rId18">
            <a:extLst>
              <a:ext uri="{96DAC541-7B7A-43D3-8B79-37D633B846F1}">
                <asvg:svgBlip xmlns:asvg="http://schemas.microsoft.com/office/drawing/2016/SVG/main" r:embed="rId19"/>
              </a:ext>
            </a:extLst>
          </a:blip>
        </a:buBlip>
        <a:defRPr lang="sv-SE"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74">
          <p15:clr>
            <a:srgbClr val="F26B43"/>
          </p15:clr>
        </p15:guide>
        <p15:guide id="4" pos="710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D0FB2CEA-AC21-4ECD-A4C3-FF147A2410F3}"/>
              </a:ext>
            </a:extLst>
          </p:cNvPr>
          <p:cNvPicPr>
            <a:picLocks noChangeAspect="1"/>
          </p:cNvPicPr>
          <p:nvPr userDrawn="1"/>
        </p:nvPicPr>
        <p:blipFill>
          <a:blip r:embed="rId8"/>
          <a:srcRect/>
          <a:stretch/>
        </p:blipFill>
        <p:spPr>
          <a:xfrm>
            <a:off x="1184" y="666"/>
            <a:ext cx="12189631" cy="6856667"/>
          </a:xfrm>
          <a:prstGeom prst="rect">
            <a:avLst/>
          </a:prstGeom>
        </p:spPr>
      </p:pic>
      <p:sp>
        <p:nvSpPr>
          <p:cNvPr id="2" name="Platshållare för rubrik 1">
            <a:extLst>
              <a:ext uri="{FF2B5EF4-FFF2-40B4-BE49-F238E27FC236}">
                <a16:creationId xmlns:a16="http://schemas.microsoft.com/office/drawing/2014/main" id="{04684C3D-0AD7-42EA-A89F-23222997176F}"/>
              </a:ext>
            </a:extLst>
          </p:cNvPr>
          <p:cNvSpPr>
            <a:spLocks noGrp="1"/>
          </p:cNvSpPr>
          <p:nvPr>
            <p:ph type="title"/>
          </p:nvPr>
        </p:nvSpPr>
        <p:spPr>
          <a:xfrm>
            <a:off x="901328" y="366218"/>
            <a:ext cx="10347568" cy="1126218"/>
          </a:xfrm>
          <a:prstGeom prst="rect">
            <a:avLst/>
          </a:prstGeom>
        </p:spPr>
        <p:txBody>
          <a:bodyPr vert="horz" lIns="0" tIns="0" rIns="0" bIns="0" rtlCol="0" anchor="b" anchorCtr="0">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94D77ED9-DAB3-402E-82F1-A5356992892E}"/>
              </a:ext>
            </a:extLst>
          </p:cNvPr>
          <p:cNvSpPr>
            <a:spLocks noGrp="1"/>
          </p:cNvSpPr>
          <p:nvPr>
            <p:ph type="body" idx="1"/>
          </p:nvPr>
        </p:nvSpPr>
        <p:spPr>
          <a:xfrm>
            <a:off x="925220" y="1895963"/>
            <a:ext cx="10355555" cy="4290092"/>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1E031BEC-18C0-43E9-9D7E-69B3299ACD57}"/>
              </a:ext>
            </a:extLst>
          </p:cNvPr>
          <p:cNvSpPr>
            <a:spLocks noGrp="1"/>
          </p:cNvSpPr>
          <p:nvPr>
            <p:ph type="dt" sz="half" idx="2"/>
          </p:nvPr>
        </p:nvSpPr>
        <p:spPr>
          <a:xfrm>
            <a:off x="349103" y="6356350"/>
            <a:ext cx="2743200" cy="365125"/>
          </a:xfrm>
          <a:prstGeom prst="rect">
            <a:avLst/>
          </a:prstGeom>
        </p:spPr>
        <p:txBody>
          <a:bodyPr vert="horz" lIns="91440" tIns="45720" rIns="91440" bIns="45720" rtlCol="0" anchor="ctr"/>
          <a:lstStyle>
            <a:lvl1pPr algn="l">
              <a:defRPr sz="800">
                <a:solidFill>
                  <a:schemeClr val="tx1"/>
                </a:solidFill>
              </a:defRPr>
            </a:lvl1pPr>
          </a:lstStyle>
          <a:p>
            <a:fld id="{73622E32-7A42-422C-9478-81243C85EBC8}" type="datetimeFigureOut">
              <a:rPr lang="sv-SE" smtClean="0"/>
              <a:pPr/>
              <a:t>2022-11-18</a:t>
            </a:fld>
            <a:endParaRPr lang="sv-SE" dirty="0"/>
          </a:p>
        </p:txBody>
      </p:sp>
      <p:sp>
        <p:nvSpPr>
          <p:cNvPr id="5" name="Platshållare för sidfot 4">
            <a:extLst>
              <a:ext uri="{FF2B5EF4-FFF2-40B4-BE49-F238E27FC236}">
                <a16:creationId xmlns:a16="http://schemas.microsoft.com/office/drawing/2014/main" id="{E600B0B4-28B6-4387-8C19-C2DFDEC35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EF0713C5-4D72-4B1C-9E96-56C117E07996}"/>
              </a:ext>
            </a:extLst>
          </p:cNvPr>
          <p:cNvSpPr>
            <a:spLocks noGrp="1"/>
          </p:cNvSpPr>
          <p:nvPr>
            <p:ph type="sldNum" sz="quarter" idx="4"/>
          </p:nvPr>
        </p:nvSpPr>
        <p:spPr>
          <a:xfrm>
            <a:off x="9057168" y="6356350"/>
            <a:ext cx="2743200" cy="365125"/>
          </a:xfrm>
          <a:prstGeom prst="rect">
            <a:avLst/>
          </a:prstGeom>
        </p:spPr>
        <p:txBody>
          <a:bodyPr vert="horz" lIns="91440" tIns="45720" rIns="91440" bIns="45720" rtlCol="0" anchor="ctr"/>
          <a:lstStyle>
            <a:lvl1pPr algn="r">
              <a:defRPr sz="800">
                <a:solidFill>
                  <a:schemeClr val="tx1"/>
                </a:solidFill>
              </a:defRPr>
            </a:lvl1pPr>
          </a:lstStyle>
          <a:p>
            <a:fld id="{9B555361-F9A1-4D6D-BD62-FCFB38FF8533}" type="slidenum">
              <a:rPr lang="sv-SE" smtClean="0"/>
              <a:pPr/>
              <a:t>‹#›</a:t>
            </a:fld>
            <a:endParaRPr lang="sv-SE"/>
          </a:p>
        </p:txBody>
      </p:sp>
      <p:pic>
        <p:nvPicPr>
          <p:cNvPr id="12" name="Bild 11">
            <a:extLst>
              <a:ext uri="{FF2B5EF4-FFF2-40B4-BE49-F238E27FC236}">
                <a16:creationId xmlns:a16="http://schemas.microsoft.com/office/drawing/2014/main" id="{FB0CD111-F26B-4437-8138-1017040C6887}"/>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270127" y="5731214"/>
            <a:ext cx="463267" cy="441381"/>
          </a:xfrm>
          <a:prstGeom prst="rect">
            <a:avLst/>
          </a:prstGeom>
        </p:spPr>
      </p:pic>
      <p:pic>
        <p:nvPicPr>
          <p:cNvPr id="13" name="Bild 12">
            <a:extLst>
              <a:ext uri="{FF2B5EF4-FFF2-40B4-BE49-F238E27FC236}">
                <a16:creationId xmlns:a16="http://schemas.microsoft.com/office/drawing/2014/main" id="{B11221BD-470D-4B03-A848-41238CF1A3B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458844" y="6368344"/>
            <a:ext cx="11275200" cy="31743"/>
          </a:xfrm>
          <a:prstGeom prst="rect">
            <a:avLst/>
          </a:prstGeom>
        </p:spPr>
      </p:pic>
    </p:spTree>
    <p:extLst>
      <p:ext uri="{BB962C8B-B14F-4D97-AF65-F5344CB8AC3E}">
        <p14:creationId xmlns:p14="http://schemas.microsoft.com/office/powerpoint/2010/main" val="28673759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90" r:id="rId4"/>
    <p:sldLayoutId id="2147483692" r:id="rId5"/>
    <p:sldLayoutId id="2147483691" r:id="rId6"/>
  </p:sldLayoutIdLst>
  <p:txStyles>
    <p:titleStyle>
      <a:lvl1pPr algn="l" defTabSz="914400" rtl="0" eaLnBrk="1" latinLnBrk="0" hangingPunct="1">
        <a:lnSpc>
          <a:spcPct val="90000"/>
        </a:lnSpc>
        <a:spcBef>
          <a:spcPct val="0"/>
        </a:spcBef>
        <a:buNone/>
        <a:defRPr sz="4200" b="1" kern="1200">
          <a:solidFill>
            <a:schemeClr val="accent2"/>
          </a:solidFill>
          <a:latin typeface="+mj-lt"/>
          <a:ea typeface="+mj-ea"/>
          <a:cs typeface="+mj-cs"/>
        </a:defRPr>
      </a:lvl1pPr>
    </p:titleStyle>
    <p:bodyStyle>
      <a:lvl1pPr marL="230400" indent="-230400" algn="l" defTabSz="914400" rtl="0" eaLnBrk="1" latinLnBrk="0" hangingPunct="1">
        <a:lnSpc>
          <a:spcPct val="90000"/>
        </a:lnSpc>
        <a:spcBef>
          <a:spcPts val="1000"/>
        </a:spcBef>
        <a:buFontTx/>
        <a:buBlip>
          <a:blip r:embed="rId13">
            <a:extLst>
              <a:ext uri="{96DAC541-7B7A-43D3-8B79-37D633B846F1}">
                <asvg:svgBlip xmlns:asvg="http://schemas.microsoft.com/office/drawing/2016/SVG/main" r:embed="rId14"/>
              </a:ext>
            </a:extLst>
          </a:blip>
        </a:buBlip>
        <a:defRPr lang="sv-SE" sz="1600" kern="1200" dirty="0">
          <a:solidFill>
            <a:schemeClr val="tx1"/>
          </a:solidFill>
          <a:latin typeface="+mn-lt"/>
          <a:ea typeface="+mn-ea"/>
          <a:cs typeface="+mn-cs"/>
        </a:defRPr>
      </a:lvl1pPr>
      <a:lvl2pPr marL="687600" indent="-230400" algn="l" defTabSz="914400" rtl="0" eaLnBrk="1" latinLnBrk="0" hangingPunct="1">
        <a:lnSpc>
          <a:spcPct val="90000"/>
        </a:lnSpc>
        <a:spcBef>
          <a:spcPts val="500"/>
        </a:spcBef>
        <a:buFontTx/>
        <a:buBlip>
          <a:blip r:embed="rId13">
            <a:extLst>
              <a:ext uri="{96DAC541-7B7A-43D3-8B79-37D633B846F1}">
                <asvg:svgBlip xmlns:asvg="http://schemas.microsoft.com/office/drawing/2016/SVG/main" r:embed="rId14"/>
              </a:ext>
            </a:extLst>
          </a:blip>
        </a:buBlip>
        <a:defRPr lang="sv-SE" sz="1600" kern="1200" dirty="0">
          <a:solidFill>
            <a:schemeClr val="tx1"/>
          </a:solidFill>
          <a:latin typeface="+mn-lt"/>
          <a:ea typeface="+mn-ea"/>
          <a:cs typeface="+mn-cs"/>
        </a:defRPr>
      </a:lvl2pPr>
      <a:lvl3pPr marL="1144800" indent="-230400" algn="l" defTabSz="914400" rtl="0" eaLnBrk="1" latinLnBrk="0" hangingPunct="1">
        <a:lnSpc>
          <a:spcPct val="90000"/>
        </a:lnSpc>
        <a:spcBef>
          <a:spcPts val="500"/>
        </a:spcBef>
        <a:buFontTx/>
        <a:buBlip>
          <a:blip r:embed="rId13">
            <a:extLst>
              <a:ext uri="{96DAC541-7B7A-43D3-8B79-37D633B846F1}">
                <asvg:svgBlip xmlns:asvg="http://schemas.microsoft.com/office/drawing/2016/SVG/main" r:embed="rId14"/>
              </a:ext>
            </a:extLst>
          </a:blip>
        </a:buBlip>
        <a:defRPr lang="sv-SE" sz="1600" kern="1200" dirty="0">
          <a:solidFill>
            <a:schemeClr val="tx1"/>
          </a:solidFill>
          <a:latin typeface="+mn-lt"/>
          <a:ea typeface="+mn-ea"/>
          <a:cs typeface="+mn-cs"/>
        </a:defRPr>
      </a:lvl3pPr>
      <a:lvl4pPr marL="1602000" indent="-230400" algn="l" defTabSz="914400" rtl="0" eaLnBrk="1" latinLnBrk="0" hangingPunct="1">
        <a:lnSpc>
          <a:spcPct val="90000"/>
        </a:lnSpc>
        <a:spcBef>
          <a:spcPts val="500"/>
        </a:spcBef>
        <a:buFontTx/>
        <a:buBlip>
          <a:blip r:embed="rId13">
            <a:extLst>
              <a:ext uri="{96DAC541-7B7A-43D3-8B79-37D633B846F1}">
                <asvg:svgBlip xmlns:asvg="http://schemas.microsoft.com/office/drawing/2016/SVG/main" r:embed="rId14"/>
              </a:ext>
            </a:extLst>
          </a:blip>
        </a:buBlip>
        <a:defRPr lang="sv-SE" sz="1600" kern="1200" dirty="0">
          <a:solidFill>
            <a:schemeClr val="tx1"/>
          </a:solidFill>
          <a:latin typeface="+mn-lt"/>
          <a:ea typeface="+mn-ea"/>
          <a:cs typeface="+mn-cs"/>
        </a:defRPr>
      </a:lvl4pPr>
      <a:lvl5pPr marL="2059200" indent="-230400" algn="l" defTabSz="914400" rtl="0" eaLnBrk="1" latinLnBrk="0" hangingPunct="1">
        <a:lnSpc>
          <a:spcPct val="90000"/>
        </a:lnSpc>
        <a:spcBef>
          <a:spcPts val="500"/>
        </a:spcBef>
        <a:buFontTx/>
        <a:buBlip>
          <a:blip r:embed="rId13">
            <a:extLst>
              <a:ext uri="{96DAC541-7B7A-43D3-8B79-37D633B846F1}">
                <asvg:svgBlip xmlns:asvg="http://schemas.microsoft.com/office/drawing/2016/SVG/main" r:embed="rId14"/>
              </a:ext>
            </a:extLst>
          </a:blip>
        </a:buBlip>
        <a:defRPr lang="sv-SE"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74">
          <p15:clr>
            <a:srgbClr val="F26B43"/>
          </p15:clr>
        </p15:guide>
        <p15:guide id="4" pos="71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D0FB2CEA-AC21-4ECD-A4C3-FF147A2410F3}"/>
              </a:ext>
            </a:extLst>
          </p:cNvPr>
          <p:cNvPicPr>
            <a:picLocks noChangeAspect="1"/>
          </p:cNvPicPr>
          <p:nvPr userDrawn="1"/>
        </p:nvPicPr>
        <p:blipFill>
          <a:blip r:embed="rId15"/>
          <a:stretch>
            <a:fillRect/>
          </a:stretch>
        </p:blipFill>
        <p:spPr>
          <a:xfrm>
            <a:off x="1184" y="0"/>
            <a:ext cx="12189631" cy="6858000"/>
          </a:xfrm>
          <a:prstGeom prst="rect">
            <a:avLst/>
          </a:prstGeom>
        </p:spPr>
      </p:pic>
      <p:sp>
        <p:nvSpPr>
          <p:cNvPr id="2" name="Platshållare för rubrik 1">
            <a:extLst>
              <a:ext uri="{FF2B5EF4-FFF2-40B4-BE49-F238E27FC236}">
                <a16:creationId xmlns:a16="http://schemas.microsoft.com/office/drawing/2014/main" id="{04684C3D-0AD7-42EA-A89F-23222997176F}"/>
              </a:ext>
            </a:extLst>
          </p:cNvPr>
          <p:cNvSpPr>
            <a:spLocks noGrp="1"/>
          </p:cNvSpPr>
          <p:nvPr>
            <p:ph type="title"/>
          </p:nvPr>
        </p:nvSpPr>
        <p:spPr>
          <a:xfrm>
            <a:off x="901328" y="366218"/>
            <a:ext cx="10347568" cy="1126218"/>
          </a:xfrm>
          <a:prstGeom prst="rect">
            <a:avLst/>
          </a:prstGeom>
        </p:spPr>
        <p:txBody>
          <a:bodyPr vert="horz" lIns="0" tIns="0" rIns="0" bIns="0" rtlCol="0" anchor="b" anchorCtr="0">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94D77ED9-DAB3-402E-82F1-A5356992892E}"/>
              </a:ext>
            </a:extLst>
          </p:cNvPr>
          <p:cNvSpPr>
            <a:spLocks noGrp="1"/>
          </p:cNvSpPr>
          <p:nvPr>
            <p:ph type="body" idx="1"/>
          </p:nvPr>
        </p:nvSpPr>
        <p:spPr>
          <a:xfrm>
            <a:off x="925220" y="1895963"/>
            <a:ext cx="10355555" cy="3725703"/>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1E031BEC-18C0-43E9-9D7E-69B3299ACD57}"/>
              </a:ext>
            </a:extLst>
          </p:cNvPr>
          <p:cNvSpPr>
            <a:spLocks noGrp="1"/>
          </p:cNvSpPr>
          <p:nvPr>
            <p:ph type="dt" sz="half" idx="2"/>
          </p:nvPr>
        </p:nvSpPr>
        <p:spPr>
          <a:xfrm>
            <a:off x="349103" y="6356350"/>
            <a:ext cx="2743200" cy="365125"/>
          </a:xfrm>
          <a:prstGeom prst="rect">
            <a:avLst/>
          </a:prstGeom>
        </p:spPr>
        <p:txBody>
          <a:bodyPr vert="horz" lIns="91440" tIns="45720" rIns="91440" bIns="45720" rtlCol="0" anchor="ctr"/>
          <a:lstStyle>
            <a:lvl1pPr algn="l">
              <a:defRPr sz="800">
                <a:solidFill>
                  <a:schemeClr val="bg1"/>
                </a:solidFill>
              </a:defRPr>
            </a:lvl1pPr>
          </a:lstStyle>
          <a:p>
            <a:fld id="{73622E32-7A42-422C-9478-81243C85EBC8}" type="datetimeFigureOut">
              <a:rPr lang="sv-SE" smtClean="0"/>
              <a:pPr/>
              <a:t>2022-11-18</a:t>
            </a:fld>
            <a:endParaRPr lang="sv-SE" dirty="0"/>
          </a:p>
        </p:txBody>
      </p:sp>
      <p:sp>
        <p:nvSpPr>
          <p:cNvPr id="5" name="Platshållare för sidfot 4">
            <a:extLst>
              <a:ext uri="{FF2B5EF4-FFF2-40B4-BE49-F238E27FC236}">
                <a16:creationId xmlns:a16="http://schemas.microsoft.com/office/drawing/2014/main" id="{E600B0B4-28B6-4387-8C19-C2DFDEC35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EF0713C5-4D72-4B1C-9E96-56C117E07996}"/>
              </a:ext>
            </a:extLst>
          </p:cNvPr>
          <p:cNvSpPr>
            <a:spLocks noGrp="1"/>
          </p:cNvSpPr>
          <p:nvPr>
            <p:ph type="sldNum" sz="quarter" idx="4"/>
          </p:nvPr>
        </p:nvSpPr>
        <p:spPr>
          <a:xfrm>
            <a:off x="9057168" y="6356350"/>
            <a:ext cx="2743200" cy="365125"/>
          </a:xfrm>
          <a:prstGeom prst="rect">
            <a:avLst/>
          </a:prstGeom>
        </p:spPr>
        <p:txBody>
          <a:bodyPr vert="horz" lIns="91440" tIns="45720" rIns="91440" bIns="45720" rtlCol="0" anchor="ctr"/>
          <a:lstStyle>
            <a:lvl1pPr algn="r">
              <a:defRPr sz="800">
                <a:solidFill>
                  <a:schemeClr val="bg1"/>
                </a:solidFill>
              </a:defRPr>
            </a:lvl1pPr>
          </a:lstStyle>
          <a:p>
            <a:fld id="{9B555361-F9A1-4D6D-BD62-FCFB38FF8533}" type="slidenum">
              <a:rPr lang="sv-SE" smtClean="0"/>
              <a:pPr/>
              <a:t>‹#›</a:t>
            </a:fld>
            <a:endParaRPr lang="sv-SE"/>
          </a:p>
        </p:txBody>
      </p:sp>
    </p:spTree>
    <p:extLst>
      <p:ext uri="{BB962C8B-B14F-4D97-AF65-F5344CB8AC3E}">
        <p14:creationId xmlns:p14="http://schemas.microsoft.com/office/powerpoint/2010/main" val="18054147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1" r:id="rId3"/>
    <p:sldLayoutId id="2147483694" r:id="rId4"/>
    <p:sldLayoutId id="2147483698" r:id="rId5"/>
    <p:sldLayoutId id="2147483699" r:id="rId6"/>
    <p:sldLayoutId id="2147483701" r:id="rId7"/>
    <p:sldLayoutId id="2147483702" r:id="rId8"/>
    <p:sldLayoutId id="2147483703" r:id="rId9"/>
    <p:sldLayoutId id="2147483704" r:id="rId10"/>
    <p:sldLayoutId id="2147483707" r:id="rId11"/>
    <p:sldLayoutId id="2147483724" r:id="rId12"/>
    <p:sldLayoutId id="2147483726" r:id="rId13"/>
  </p:sldLayoutIdLst>
  <p:txStyles>
    <p:titleStyle>
      <a:lvl1pPr algn="l" defTabSz="914400" rtl="0" eaLnBrk="1" latinLnBrk="0" hangingPunct="1">
        <a:lnSpc>
          <a:spcPct val="90000"/>
        </a:lnSpc>
        <a:spcBef>
          <a:spcPct val="0"/>
        </a:spcBef>
        <a:buNone/>
        <a:defRPr sz="4200" b="1" kern="1200">
          <a:solidFill>
            <a:schemeClr val="bg1"/>
          </a:solidFill>
          <a:latin typeface="+mj-lt"/>
          <a:ea typeface="+mj-ea"/>
          <a:cs typeface="+mj-cs"/>
        </a:defRPr>
      </a:lvl1pPr>
    </p:titleStyle>
    <p:bodyStyle>
      <a:lvl1pPr marL="230400" indent="-230400" algn="l" defTabSz="914400" rtl="0" eaLnBrk="1" latinLnBrk="0" hangingPunct="1">
        <a:lnSpc>
          <a:spcPct val="90000"/>
        </a:lnSpc>
        <a:spcBef>
          <a:spcPts val="1000"/>
        </a:spcBef>
        <a:buFontTx/>
        <a:buBlip>
          <a:blip r:embed="rId16">
            <a:extLst>
              <a:ext uri="{96DAC541-7B7A-43D3-8B79-37D633B846F1}">
                <asvg:svgBlip xmlns:asvg="http://schemas.microsoft.com/office/drawing/2016/SVG/main" r:embed="rId17"/>
              </a:ext>
            </a:extLst>
          </a:blip>
        </a:buBlip>
        <a:defRPr lang="sv-SE" sz="1600" kern="1200" dirty="0">
          <a:solidFill>
            <a:schemeClr val="bg1"/>
          </a:solidFill>
          <a:latin typeface="+mn-lt"/>
          <a:ea typeface="+mn-ea"/>
          <a:cs typeface="+mn-cs"/>
        </a:defRPr>
      </a:lvl1pPr>
      <a:lvl2pPr marL="687600" indent="-230400" algn="l" defTabSz="914400" rtl="0" eaLnBrk="1" latinLnBrk="0" hangingPunct="1">
        <a:lnSpc>
          <a:spcPct val="90000"/>
        </a:lnSpc>
        <a:spcBef>
          <a:spcPts val="500"/>
        </a:spcBef>
        <a:buFontTx/>
        <a:buBlip>
          <a:blip r:embed="rId16">
            <a:extLst>
              <a:ext uri="{96DAC541-7B7A-43D3-8B79-37D633B846F1}">
                <asvg:svgBlip xmlns:asvg="http://schemas.microsoft.com/office/drawing/2016/SVG/main" r:embed="rId17"/>
              </a:ext>
            </a:extLst>
          </a:blip>
        </a:buBlip>
        <a:defRPr lang="sv-SE" sz="1600" kern="1200" dirty="0">
          <a:solidFill>
            <a:schemeClr val="bg1"/>
          </a:solidFill>
          <a:latin typeface="+mn-lt"/>
          <a:ea typeface="+mn-ea"/>
          <a:cs typeface="+mn-cs"/>
        </a:defRPr>
      </a:lvl2pPr>
      <a:lvl3pPr marL="1144800" indent="-230400" algn="l" defTabSz="914400" rtl="0" eaLnBrk="1" latinLnBrk="0" hangingPunct="1">
        <a:lnSpc>
          <a:spcPct val="90000"/>
        </a:lnSpc>
        <a:spcBef>
          <a:spcPts val="500"/>
        </a:spcBef>
        <a:buFontTx/>
        <a:buBlip>
          <a:blip r:embed="rId16">
            <a:extLst>
              <a:ext uri="{96DAC541-7B7A-43D3-8B79-37D633B846F1}">
                <asvg:svgBlip xmlns:asvg="http://schemas.microsoft.com/office/drawing/2016/SVG/main" r:embed="rId17"/>
              </a:ext>
            </a:extLst>
          </a:blip>
        </a:buBlip>
        <a:defRPr lang="sv-SE" sz="1600" kern="1200" dirty="0">
          <a:solidFill>
            <a:schemeClr val="bg1"/>
          </a:solidFill>
          <a:latin typeface="+mn-lt"/>
          <a:ea typeface="+mn-ea"/>
          <a:cs typeface="+mn-cs"/>
        </a:defRPr>
      </a:lvl3pPr>
      <a:lvl4pPr marL="1602000" indent="-230400" algn="l" defTabSz="914400" rtl="0" eaLnBrk="1" latinLnBrk="0" hangingPunct="1">
        <a:lnSpc>
          <a:spcPct val="90000"/>
        </a:lnSpc>
        <a:spcBef>
          <a:spcPts val="500"/>
        </a:spcBef>
        <a:buFontTx/>
        <a:buBlip>
          <a:blip r:embed="rId16">
            <a:extLst>
              <a:ext uri="{96DAC541-7B7A-43D3-8B79-37D633B846F1}">
                <asvg:svgBlip xmlns:asvg="http://schemas.microsoft.com/office/drawing/2016/SVG/main" r:embed="rId17"/>
              </a:ext>
            </a:extLst>
          </a:blip>
        </a:buBlip>
        <a:defRPr lang="sv-SE" sz="1600" kern="1200" dirty="0">
          <a:solidFill>
            <a:schemeClr val="bg1"/>
          </a:solidFill>
          <a:latin typeface="+mn-lt"/>
          <a:ea typeface="+mn-ea"/>
          <a:cs typeface="+mn-cs"/>
        </a:defRPr>
      </a:lvl4pPr>
      <a:lvl5pPr marL="2059200" indent="-230400" algn="l" defTabSz="914400" rtl="0" eaLnBrk="1" latinLnBrk="0" hangingPunct="1">
        <a:lnSpc>
          <a:spcPct val="90000"/>
        </a:lnSpc>
        <a:spcBef>
          <a:spcPts val="500"/>
        </a:spcBef>
        <a:buFontTx/>
        <a:buBlip>
          <a:blip r:embed="rId16">
            <a:extLst>
              <a:ext uri="{96DAC541-7B7A-43D3-8B79-37D633B846F1}">
                <asvg:svgBlip xmlns:asvg="http://schemas.microsoft.com/office/drawing/2016/SVG/main" r:embed="rId17"/>
              </a:ext>
            </a:extLst>
          </a:blip>
        </a:buBlip>
        <a:defRPr lang="sv-SE"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74">
          <p15:clr>
            <a:srgbClr val="F26B43"/>
          </p15:clr>
        </p15:guide>
        <p15:guide id="4" pos="710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754274" y="2062714"/>
            <a:ext cx="10683452" cy="3630466"/>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Holder 4"/>
          <p:cNvSpPr>
            <a:spLocks noGrp="1"/>
          </p:cNvSpPr>
          <p:nvPr>
            <p:ph type="ftr" sz="quarter" idx="5"/>
          </p:nvPr>
        </p:nvSpPr>
        <p:spPr>
          <a:xfrm>
            <a:off x="1415380" y="290234"/>
            <a:ext cx="4672040" cy="113518"/>
          </a:xfrm>
          <a:prstGeom prst="rect">
            <a:avLst/>
          </a:prstGeom>
        </p:spPr>
        <p:txBody>
          <a:bodyPr wrap="square" lIns="0" tIns="0" rIns="0" bIns="0">
            <a:spAutoFit/>
          </a:bodyPr>
          <a:lstStyle>
            <a:lvl1pPr algn="l">
              <a:defRPr sz="728">
                <a:solidFill>
                  <a:schemeClr val="tx1">
                    <a:tint val="75000"/>
                  </a:schemeClr>
                </a:solidFill>
              </a:defRPr>
            </a:lvl1pPr>
          </a:lstStyle>
          <a:p>
            <a:endParaRPr lang="sv-SE"/>
          </a:p>
        </p:txBody>
      </p:sp>
      <p:sp>
        <p:nvSpPr>
          <p:cNvPr id="5" name="Holder 5"/>
          <p:cNvSpPr>
            <a:spLocks noGrp="1"/>
          </p:cNvSpPr>
          <p:nvPr>
            <p:ph type="dt" sz="half" idx="6"/>
          </p:nvPr>
        </p:nvSpPr>
        <p:spPr>
          <a:xfrm>
            <a:off x="829919" y="290234"/>
            <a:ext cx="480303" cy="113518"/>
          </a:xfrm>
          <a:prstGeom prst="rect">
            <a:avLst/>
          </a:prstGeom>
        </p:spPr>
        <p:txBody>
          <a:bodyPr wrap="square" lIns="0" tIns="0" rIns="0" bIns="0">
            <a:spAutoFit/>
          </a:bodyPr>
          <a:lstStyle>
            <a:lvl1pPr algn="l">
              <a:defRPr sz="728">
                <a:solidFill>
                  <a:schemeClr val="tx1">
                    <a:tint val="75000"/>
                  </a:schemeClr>
                </a:solidFill>
              </a:defRPr>
            </a:lvl1pPr>
          </a:lstStyle>
          <a:p>
            <a:fld id="{3CB3D5FD-A08D-49A7-8412-76F29BA46CE4}" type="datetime1">
              <a:rPr lang="sv-SE" smtClean="0"/>
              <a:t>2022-11-18</a:t>
            </a:fld>
            <a:endParaRPr lang="en-US"/>
          </a:p>
        </p:txBody>
      </p:sp>
      <p:sp>
        <p:nvSpPr>
          <p:cNvPr id="6" name="Holder 6"/>
          <p:cNvSpPr>
            <a:spLocks noGrp="1"/>
          </p:cNvSpPr>
          <p:nvPr>
            <p:ph type="sldNum" sz="quarter" idx="7"/>
          </p:nvPr>
        </p:nvSpPr>
        <p:spPr>
          <a:xfrm>
            <a:off x="506442" y="290234"/>
            <a:ext cx="218320" cy="113518"/>
          </a:xfrm>
          <a:prstGeom prst="rect">
            <a:avLst/>
          </a:prstGeom>
        </p:spPr>
        <p:txBody>
          <a:bodyPr wrap="square" lIns="0" tIns="0" rIns="0" bIns="0">
            <a:spAutoFit/>
          </a:bodyPr>
          <a:lstStyle>
            <a:lvl1pPr algn="r">
              <a:defRPr sz="728">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754274" y="744083"/>
            <a:ext cx="10683452" cy="1239266"/>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1081557" y="5778097"/>
            <a:ext cx="789766" cy="758778"/>
          </a:xfrm>
          <a:prstGeom prst="rect">
            <a:avLst/>
          </a:prstGeom>
          <a:blipFill>
            <a:blip r:embed="rId9" cstate="print"/>
            <a:stretch>
              <a:fillRect/>
            </a:stretch>
          </a:blipFill>
        </p:spPr>
        <p:txBody>
          <a:bodyPr wrap="square" lIns="0" tIns="0" rIns="0" bIns="0" rtlCol="0"/>
          <a:lstStyle/>
          <a:p>
            <a:endParaRPr sz="1092"/>
          </a:p>
        </p:txBody>
      </p:sp>
    </p:spTree>
    <p:extLst>
      <p:ext uri="{BB962C8B-B14F-4D97-AF65-F5344CB8AC3E}">
        <p14:creationId xmlns:p14="http://schemas.microsoft.com/office/powerpoint/2010/main" val="339391421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p:hf hdr="0" ftr="0"/>
  <p:txStyles>
    <p:titleStyle>
      <a:lvl1pPr>
        <a:lnSpc>
          <a:spcPct val="85000"/>
        </a:lnSpc>
        <a:defRPr sz="3911" b="1" spc="-170" baseline="0">
          <a:solidFill>
            <a:schemeClr val="accent1"/>
          </a:solidFill>
          <a:latin typeface="+mj-lt"/>
          <a:ea typeface="+mj-ea"/>
          <a:cs typeface="+mj-cs"/>
        </a:defRPr>
      </a:lvl1pPr>
    </p:titleStyle>
    <p:bodyStyle>
      <a:lvl1pPr marL="209572" indent="-209572">
        <a:lnSpc>
          <a:spcPct val="84000"/>
        </a:lnSpc>
        <a:spcAft>
          <a:spcPts val="1395"/>
        </a:spcAft>
        <a:buSzPct val="100000"/>
        <a:buFontTx/>
        <a:buBlip>
          <a:blip r:embed="rId10"/>
        </a:buBlip>
        <a:tabLst/>
        <a:defRPr sz="2577" spc="-67" baseline="0">
          <a:latin typeface="+mn-lt"/>
          <a:ea typeface="+mn-ea"/>
          <a:cs typeface="+mn-cs"/>
        </a:defRPr>
      </a:lvl1pPr>
      <a:lvl2pPr marL="458438" indent="-196474">
        <a:lnSpc>
          <a:spcPct val="84000"/>
        </a:lnSpc>
        <a:spcAft>
          <a:spcPts val="1455"/>
        </a:spcAft>
        <a:buFontTx/>
        <a:buBlip>
          <a:blip r:embed="rId10"/>
        </a:buBlip>
        <a:defRPr sz="2335" spc="-67" baseline="0">
          <a:latin typeface="+mn-lt"/>
          <a:ea typeface="+mn-ea"/>
          <a:cs typeface="+mn-cs"/>
        </a:defRPr>
      </a:lvl2pPr>
      <a:lvl3pPr marL="676742" indent="-174643">
        <a:lnSpc>
          <a:spcPct val="84000"/>
        </a:lnSpc>
        <a:spcAft>
          <a:spcPts val="1516"/>
        </a:spcAft>
        <a:buFontTx/>
        <a:buBlip>
          <a:blip r:embed="rId10"/>
        </a:buBlip>
        <a:defRPr sz="2062" spc="-67" baseline="0">
          <a:latin typeface="+mn-lt"/>
          <a:ea typeface="+mn-ea"/>
          <a:cs typeface="+mn-cs"/>
        </a:defRPr>
      </a:lvl3pPr>
      <a:lvl4pPr marL="884131" indent="-157179">
        <a:lnSpc>
          <a:spcPct val="84000"/>
        </a:lnSpc>
        <a:spcAft>
          <a:spcPts val="1577"/>
        </a:spcAft>
        <a:buFontTx/>
        <a:buBlip>
          <a:blip r:embed="rId10"/>
        </a:buBlip>
        <a:defRPr sz="1819" spc="-67" baseline="0">
          <a:latin typeface="+mn-lt"/>
          <a:ea typeface="+mn-ea"/>
          <a:cs typeface="+mn-cs"/>
        </a:defRPr>
      </a:lvl4pPr>
      <a:lvl5pPr marL="1069690" indent="-152813">
        <a:lnSpc>
          <a:spcPct val="86000"/>
        </a:lnSpc>
        <a:spcAft>
          <a:spcPts val="910"/>
        </a:spcAft>
        <a:buFontTx/>
        <a:buBlip>
          <a:blip r:embed="rId10"/>
        </a:buBlip>
        <a:defRPr sz="1698" spc="-67" baseline="0">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415380" y="290234"/>
            <a:ext cx="4672040" cy="113518"/>
          </a:xfrm>
          <a:prstGeom prst="rect">
            <a:avLst/>
          </a:prstGeom>
        </p:spPr>
        <p:txBody>
          <a:bodyPr wrap="square" lIns="0" tIns="0" rIns="0" bIns="0">
            <a:spAutoFit/>
          </a:bodyPr>
          <a:lstStyle>
            <a:lvl1pPr algn="l">
              <a:defRPr sz="728">
                <a:solidFill>
                  <a:schemeClr val="tx1">
                    <a:tint val="75000"/>
                  </a:schemeClr>
                </a:solidFill>
              </a:defRPr>
            </a:lvl1pPr>
          </a:lstStyle>
          <a:p>
            <a:endParaRPr lang="sv-SE" dirty="0"/>
          </a:p>
        </p:txBody>
      </p:sp>
      <p:sp>
        <p:nvSpPr>
          <p:cNvPr id="5" name="Holder 5"/>
          <p:cNvSpPr>
            <a:spLocks noGrp="1"/>
          </p:cNvSpPr>
          <p:nvPr>
            <p:ph type="dt" sz="half" idx="6"/>
          </p:nvPr>
        </p:nvSpPr>
        <p:spPr>
          <a:xfrm>
            <a:off x="829919" y="290234"/>
            <a:ext cx="480303" cy="113518"/>
          </a:xfrm>
          <a:prstGeom prst="rect">
            <a:avLst/>
          </a:prstGeom>
        </p:spPr>
        <p:txBody>
          <a:bodyPr wrap="square" lIns="0" tIns="0" rIns="0" bIns="0">
            <a:spAutoFit/>
          </a:bodyPr>
          <a:lstStyle>
            <a:lvl1pPr algn="l">
              <a:defRPr sz="728">
                <a:solidFill>
                  <a:schemeClr val="tx1">
                    <a:tint val="75000"/>
                  </a:schemeClr>
                </a:solidFill>
              </a:defRPr>
            </a:lvl1pPr>
          </a:lstStyle>
          <a:p>
            <a:fld id="{0D5C8A90-D85D-4561-9F0D-D91F6DA549C8}" type="datetime1">
              <a:rPr lang="sv-SE" smtClean="0"/>
              <a:t>2022-11-18</a:t>
            </a:fld>
            <a:endParaRPr lang="en-US" dirty="0"/>
          </a:p>
        </p:txBody>
      </p:sp>
      <p:sp>
        <p:nvSpPr>
          <p:cNvPr id="6" name="Holder 6"/>
          <p:cNvSpPr>
            <a:spLocks noGrp="1"/>
          </p:cNvSpPr>
          <p:nvPr>
            <p:ph type="sldNum" sz="quarter" idx="7"/>
          </p:nvPr>
        </p:nvSpPr>
        <p:spPr>
          <a:xfrm>
            <a:off x="506442" y="290234"/>
            <a:ext cx="218320" cy="113518"/>
          </a:xfrm>
          <a:prstGeom prst="rect">
            <a:avLst/>
          </a:prstGeom>
        </p:spPr>
        <p:txBody>
          <a:bodyPr wrap="square" lIns="0" tIns="0" rIns="0" bIns="0">
            <a:spAutoFit/>
          </a:bodyPr>
          <a:lstStyle>
            <a:lvl1pPr algn="r">
              <a:defRPr sz="728">
                <a:solidFill>
                  <a:schemeClr val="tx1">
                    <a:tint val="75000"/>
                  </a:schemeClr>
                </a:solidFill>
              </a:defRPr>
            </a:lvl1pPr>
          </a:lstStyle>
          <a:p>
            <a:fld id="{B6F15528-21DE-4FAA-801E-634DDDAF4B2B}" type="slidenum">
              <a:rPr lang="sv-SE" smtClean="0"/>
              <a:pPr/>
              <a:t>‹#›</a:t>
            </a:fld>
            <a:endParaRPr lang="sv-SE" dirty="0"/>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754274" y="744083"/>
            <a:ext cx="10683452" cy="1239266"/>
          </a:xfrm>
          <a:prstGeom prst="rect">
            <a:avLst/>
          </a:prstGeom>
        </p:spPr>
        <p:txBody>
          <a:bodyPr vert="horz" lIns="0" tIns="0" rIns="0" bIns="72000" rtlCol="0" anchor="b" anchorCtr="0">
            <a:normAutofit/>
          </a:bodyPr>
          <a:lstStyle/>
          <a:p>
            <a:r>
              <a:rPr lang="sv-SE" dirty="0"/>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1081557" y="5778097"/>
            <a:ext cx="789766" cy="758778"/>
          </a:xfrm>
          <a:prstGeom prst="rect">
            <a:avLst/>
          </a:prstGeom>
          <a:blipFill>
            <a:blip r:embed="rId7" cstate="print"/>
            <a:stretch>
              <a:fillRect/>
            </a:stretch>
          </a:blipFill>
        </p:spPr>
        <p:txBody>
          <a:bodyPr wrap="square" lIns="0" tIns="0" rIns="0" bIns="0" rtlCol="0"/>
          <a:lstStyle/>
          <a:p>
            <a:endParaRPr sz="1092"/>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754274" y="2062976"/>
            <a:ext cx="10684563" cy="3630401"/>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44850774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hf hdr="0" ftr="0"/>
  <p:txStyles>
    <p:titleStyle>
      <a:lvl1pPr>
        <a:lnSpc>
          <a:spcPct val="85000"/>
        </a:lnSpc>
        <a:defRPr sz="3911" b="1" spc="-170" baseline="0">
          <a:solidFill>
            <a:schemeClr val="accent1"/>
          </a:solidFill>
          <a:latin typeface="+mj-lt"/>
          <a:ea typeface="+mj-ea"/>
          <a:cs typeface="+mj-cs"/>
        </a:defRPr>
      </a:lvl1pPr>
    </p:titleStyle>
    <p:bodyStyle>
      <a:lvl1pPr marL="209572" indent="-209572">
        <a:lnSpc>
          <a:spcPct val="84000"/>
        </a:lnSpc>
        <a:spcAft>
          <a:spcPts val="1395"/>
        </a:spcAft>
        <a:buSzPct val="100000"/>
        <a:buFontTx/>
        <a:buBlip>
          <a:blip r:embed="rId8"/>
        </a:buBlip>
        <a:tabLst/>
        <a:defRPr lang="sv-SE" sz="2577" spc="-67" baseline="0" dirty="0" smtClean="0">
          <a:latin typeface="+mn-lt"/>
          <a:ea typeface="+mn-ea"/>
          <a:cs typeface="+mn-cs"/>
        </a:defRPr>
      </a:lvl1pPr>
      <a:lvl2pPr marL="458438" indent="-196474">
        <a:lnSpc>
          <a:spcPct val="84000"/>
        </a:lnSpc>
        <a:spcAft>
          <a:spcPts val="1455"/>
        </a:spcAft>
        <a:buFontTx/>
        <a:buBlip>
          <a:blip r:embed="rId8"/>
        </a:buBlip>
        <a:defRPr lang="sv-SE" sz="2335" spc="-67" baseline="0" dirty="0" smtClean="0">
          <a:latin typeface="+mn-lt"/>
          <a:ea typeface="+mn-ea"/>
          <a:cs typeface="+mn-cs"/>
        </a:defRPr>
      </a:lvl2pPr>
      <a:lvl3pPr marL="676742" indent="-174643">
        <a:lnSpc>
          <a:spcPct val="84000"/>
        </a:lnSpc>
        <a:spcAft>
          <a:spcPts val="1516"/>
        </a:spcAft>
        <a:buFontTx/>
        <a:buBlip>
          <a:blip r:embed="rId8"/>
        </a:buBlip>
        <a:defRPr lang="sv-SE" sz="2062" spc="-67" baseline="0" dirty="0" smtClean="0">
          <a:latin typeface="+mn-lt"/>
          <a:ea typeface="+mn-ea"/>
          <a:cs typeface="+mn-cs"/>
        </a:defRPr>
      </a:lvl3pPr>
      <a:lvl4pPr marL="884131" indent="-157179">
        <a:lnSpc>
          <a:spcPct val="84000"/>
        </a:lnSpc>
        <a:spcAft>
          <a:spcPts val="1577"/>
        </a:spcAft>
        <a:buFontTx/>
        <a:buBlip>
          <a:blip r:embed="rId8"/>
        </a:buBlip>
        <a:defRPr lang="sv-SE" sz="1819" spc="-67" baseline="0" dirty="0" smtClean="0">
          <a:latin typeface="+mn-lt"/>
          <a:ea typeface="+mn-ea"/>
          <a:cs typeface="+mn-cs"/>
        </a:defRPr>
      </a:lvl4pPr>
      <a:lvl5pPr marL="1069690" indent="-152813">
        <a:lnSpc>
          <a:spcPct val="86000"/>
        </a:lnSpc>
        <a:spcAft>
          <a:spcPts val="910"/>
        </a:spcAft>
        <a:buFontTx/>
        <a:buBlip>
          <a:blip r:embed="rId8"/>
        </a:buBlip>
        <a:defRPr lang="sv-SE" sz="1698" spc="-67" baseline="0" dirty="0" smtClean="0">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hyperlink" Target="mailto:cecilia.von.alten@regionvastmanland.se" TargetMode="External"/><Relationship Id="rId4" Type="http://schemas.openxmlformats.org/officeDocument/2006/relationships/hyperlink" Target="mailto:sara.fredin@regionvastmanland.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Äldre man som ler och tittar åt sidan vid sjö">
            <a:extLst>
              <a:ext uri="{FF2B5EF4-FFF2-40B4-BE49-F238E27FC236}">
                <a16:creationId xmlns:a16="http://schemas.microsoft.com/office/drawing/2014/main" id="{AC0504AC-0E58-4668-964B-C50FC2FA6511}"/>
              </a:ext>
            </a:extLst>
          </p:cNvPr>
          <p:cNvPicPr>
            <a:picLocks noChangeAspect="1"/>
          </p:cNvPicPr>
          <p:nvPr/>
        </p:nvPicPr>
        <p:blipFill>
          <a:blip r:embed="rId2"/>
          <a:stretch>
            <a:fillRect/>
          </a:stretch>
        </p:blipFill>
        <p:spPr>
          <a:xfrm>
            <a:off x="0" y="-635000"/>
            <a:ext cx="12192000" cy="8128000"/>
          </a:xfrm>
          <a:prstGeom prst="rect">
            <a:avLst/>
          </a:prstGeom>
        </p:spPr>
      </p:pic>
    </p:spTree>
    <p:extLst>
      <p:ext uri="{BB962C8B-B14F-4D97-AF65-F5344CB8AC3E}">
        <p14:creationId xmlns:p14="http://schemas.microsoft.com/office/powerpoint/2010/main" val="1784239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Bild" descr="Bild"/>
          <p:cNvPicPr>
            <a:picLocks noGrp="1" noChangeAspect="1"/>
          </p:cNvPicPr>
          <p:nvPr>
            <p:ph type="pic" idx="13"/>
          </p:nvPr>
        </p:nvPicPr>
        <p:blipFill>
          <a:blip r:embed="rId3"/>
          <a:srcRect/>
          <a:stretch>
            <a:fillRect/>
          </a:stretch>
        </p:blipFill>
        <p:spPr>
          <a:prstGeom prst="rect">
            <a:avLst/>
          </a:prstGeom>
        </p:spPr>
      </p:pic>
      <p:sp>
        <p:nvSpPr>
          <p:cNvPr id="210" name="Framtidens nära vård – ett samarbete mellan Region Västmanland, Arboga kommun, Fagersta kommun, Hallstahammars kommun, Kungsörs kommun, Köpings kommun, Norbergs kommun, Sala kommun, Skinnskattebergs kommun, Surahammars kommun och Västerås stad."/>
          <p:cNvSpPr txBox="1">
            <a:spLocks noGrp="1"/>
          </p:cNvSpPr>
          <p:nvPr>
            <p:ph type="body" idx="15"/>
          </p:nvPr>
        </p:nvSpPr>
        <p:spPr>
          <a:prstGeom prst="rect">
            <a:avLst/>
          </a:prstGeom>
        </p:spPr>
        <p:txBody>
          <a:bodyPr/>
          <a:lstStyle/>
          <a:p>
            <a:r>
              <a:t>Framtidens nära vård – ett samarbete mellan Region Västmanland, Arboga kommun, Fagersta kommun, Hallstahammars kommun, Kungsörs kommun, Köpings kommun, Norbergs kommun, Sala kommun, Skinnskattebergs kommun, Surahammars kommun och Västerås stad.</a:t>
            </a:r>
          </a:p>
        </p:txBody>
      </p:sp>
      <p:sp>
        <p:nvSpPr>
          <p:cNvPr id="3" name="Platshållare för text 2">
            <a:extLst>
              <a:ext uri="{FF2B5EF4-FFF2-40B4-BE49-F238E27FC236}">
                <a16:creationId xmlns:a16="http://schemas.microsoft.com/office/drawing/2014/main" id="{5EA1C8FD-3441-42BB-AF6A-835C8ABB435B}"/>
              </a:ext>
            </a:extLst>
          </p:cNvPr>
          <p:cNvSpPr>
            <a:spLocks noGrp="1"/>
          </p:cNvSpPr>
          <p:nvPr>
            <p:ph type="body" sz="quarter" idx="14"/>
          </p:nvPr>
        </p:nvSpPr>
        <p:spPr>
          <a:xfrm>
            <a:off x="960202" y="2542752"/>
            <a:ext cx="8400240" cy="2966966"/>
          </a:xfrm>
        </p:spPr>
        <p:txBody>
          <a:bodyPr/>
          <a:lstStyle/>
          <a:p>
            <a:r>
              <a:rPr lang="sv-SE" sz="4000" b="0" i="1" dirty="0">
                <a:solidFill>
                  <a:schemeClr val="accent2">
                    <a:lumMod val="75000"/>
                  </a:schemeClr>
                </a:solidFill>
              </a:rPr>
              <a:t>Tack!</a:t>
            </a:r>
          </a:p>
          <a:p>
            <a:r>
              <a:rPr lang="sv-SE" sz="4000" b="0" i="1" dirty="0">
                <a:solidFill>
                  <a:schemeClr val="accent2">
                    <a:lumMod val="75000"/>
                  </a:schemeClr>
                </a:solidFill>
                <a:hlinkClick r:id="rId4"/>
              </a:rPr>
              <a:t>sara.fredin@regionvastmanland.se</a:t>
            </a:r>
            <a:endParaRPr lang="sv-SE" sz="4000" b="0" i="1" dirty="0">
              <a:solidFill>
                <a:schemeClr val="accent2">
                  <a:lumMod val="75000"/>
                </a:schemeClr>
              </a:solidFill>
            </a:endParaRPr>
          </a:p>
          <a:p>
            <a:endParaRPr lang="sv-SE" sz="4000" b="0" i="1" dirty="0">
              <a:solidFill>
                <a:schemeClr val="accent2">
                  <a:lumMod val="75000"/>
                </a:schemeClr>
              </a:solidFill>
            </a:endParaRPr>
          </a:p>
          <a:p>
            <a:r>
              <a:rPr lang="sv-SE" sz="4000" b="0" i="1" dirty="0">
                <a:solidFill>
                  <a:schemeClr val="accent2">
                    <a:lumMod val="75000"/>
                  </a:schemeClr>
                </a:solidFill>
                <a:hlinkClick r:id="rId5"/>
              </a:rPr>
              <a:t>cecilia.von.alten@regionvastmanland.se</a:t>
            </a:r>
            <a:endParaRPr lang="sv-SE" sz="4000" b="0" i="1" dirty="0">
              <a:solidFill>
                <a:schemeClr val="accent2">
                  <a:lumMod val="75000"/>
                </a:schemeClr>
              </a:solidFill>
            </a:endParaRPr>
          </a:p>
          <a:p>
            <a:endParaRPr lang="sv-SE" sz="4000" b="0" i="1" dirty="0">
              <a:solidFill>
                <a:schemeClr val="accent2">
                  <a:lumMod val="75000"/>
                </a:schemeClr>
              </a:solidFill>
            </a:endParaRPr>
          </a:p>
          <a:p>
            <a:endParaRPr lang="sv-SE" sz="4000" b="0" i="1" dirty="0">
              <a:solidFill>
                <a:schemeClr val="accent2">
                  <a:lumMod val="75000"/>
                </a:schemeClr>
              </a:solidFill>
            </a:endParaRPr>
          </a:p>
        </p:txBody>
      </p:sp>
    </p:spTree>
    <p:extLst>
      <p:ext uri="{BB962C8B-B14F-4D97-AF65-F5344CB8AC3E}">
        <p14:creationId xmlns:p14="http://schemas.microsoft.com/office/powerpoint/2010/main" val="73489257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6" descr="Illustration som visar fördelningen av personers ålder i procent 2030 jämfört med 2020. Budskapet i bilden är att personer som är 80 år eller äldre kommer att öka med 49 procent, medan personer i arbetsför ålder bara ökar med 3,9 procent. ">
            <a:extLst>
              <a:ext uri="{FF2B5EF4-FFF2-40B4-BE49-F238E27FC236}">
                <a16:creationId xmlns:a16="http://schemas.microsoft.com/office/drawing/2014/main" id="{21A3212E-8777-DB42-B6C2-27CC9B1816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0677" y="865235"/>
            <a:ext cx="10929937" cy="4994669"/>
          </a:xfrm>
          <a:prstGeom prst="rect">
            <a:avLst/>
          </a:prstGeom>
        </p:spPr>
      </p:pic>
      <p:sp>
        <p:nvSpPr>
          <p:cNvPr id="4" name="Rubrik 3">
            <a:extLst>
              <a:ext uri="{FF2B5EF4-FFF2-40B4-BE49-F238E27FC236}">
                <a16:creationId xmlns:a16="http://schemas.microsoft.com/office/drawing/2014/main" id="{FF3CA883-CC4E-1840-B279-91C95A85E83C}"/>
              </a:ext>
            </a:extLst>
          </p:cNvPr>
          <p:cNvSpPr>
            <a:spLocks noGrp="1"/>
          </p:cNvSpPr>
          <p:nvPr>
            <p:ph type="title" idx="4294967295"/>
          </p:nvPr>
        </p:nvSpPr>
        <p:spPr>
          <a:xfrm>
            <a:off x="926723" y="363899"/>
            <a:ext cx="5454650" cy="1125538"/>
          </a:xfrm>
        </p:spPr>
        <p:txBody>
          <a:bodyPr>
            <a:normAutofit fontScale="90000"/>
          </a:bodyPr>
          <a:lstStyle/>
          <a:p>
            <a:r>
              <a:rPr lang="sv-SE" dirty="0"/>
              <a:t>Befolkningsförändring </a:t>
            </a:r>
            <a:br>
              <a:rPr lang="sv-SE" dirty="0"/>
            </a:br>
            <a:r>
              <a:rPr lang="sv-SE" dirty="0"/>
              <a:t>2020 - 2030</a:t>
            </a:r>
          </a:p>
        </p:txBody>
      </p:sp>
      <p:sp>
        <p:nvSpPr>
          <p:cNvPr id="2" name="textruta 1">
            <a:extLst>
              <a:ext uri="{FF2B5EF4-FFF2-40B4-BE49-F238E27FC236}">
                <a16:creationId xmlns:a16="http://schemas.microsoft.com/office/drawing/2014/main" id="{156CEDBF-B6E5-4EED-8DD5-B22E1F438D2D}"/>
              </a:ext>
            </a:extLst>
          </p:cNvPr>
          <p:cNvSpPr txBox="1"/>
          <p:nvPr/>
        </p:nvSpPr>
        <p:spPr>
          <a:xfrm>
            <a:off x="1358528" y="3957638"/>
            <a:ext cx="1132041" cy="584775"/>
          </a:xfrm>
          <a:prstGeom prst="rect">
            <a:avLst/>
          </a:prstGeom>
          <a:noFill/>
        </p:spPr>
        <p:txBody>
          <a:bodyPr wrap="none" rtlCol="0">
            <a:spAutoFit/>
          </a:bodyPr>
          <a:lstStyle/>
          <a:p>
            <a:r>
              <a:rPr lang="sv-SE" sz="3200" b="1" dirty="0"/>
              <a:t>-0,8%</a:t>
            </a:r>
          </a:p>
        </p:txBody>
      </p:sp>
      <p:sp>
        <p:nvSpPr>
          <p:cNvPr id="5" name="textruta 4">
            <a:extLst>
              <a:ext uri="{FF2B5EF4-FFF2-40B4-BE49-F238E27FC236}">
                <a16:creationId xmlns:a16="http://schemas.microsoft.com/office/drawing/2014/main" id="{C43D9755-931C-469D-A2BF-E4F36EEDC583}"/>
              </a:ext>
            </a:extLst>
          </p:cNvPr>
          <p:cNvSpPr txBox="1"/>
          <p:nvPr/>
        </p:nvSpPr>
        <p:spPr>
          <a:xfrm>
            <a:off x="3452058" y="3256839"/>
            <a:ext cx="1212191" cy="584775"/>
          </a:xfrm>
          <a:prstGeom prst="rect">
            <a:avLst/>
          </a:prstGeom>
          <a:noFill/>
        </p:spPr>
        <p:txBody>
          <a:bodyPr wrap="none" rtlCol="0">
            <a:spAutoFit/>
          </a:bodyPr>
          <a:lstStyle/>
          <a:p>
            <a:r>
              <a:rPr lang="sv-SE" sz="3200" b="1" dirty="0"/>
              <a:t>+3,9%</a:t>
            </a:r>
          </a:p>
        </p:txBody>
      </p:sp>
      <p:sp>
        <p:nvSpPr>
          <p:cNvPr id="6" name="textruta 5">
            <a:extLst>
              <a:ext uri="{FF2B5EF4-FFF2-40B4-BE49-F238E27FC236}">
                <a16:creationId xmlns:a16="http://schemas.microsoft.com/office/drawing/2014/main" id="{056CFB94-95BE-488C-96E6-A02ACF161D9C}"/>
              </a:ext>
            </a:extLst>
          </p:cNvPr>
          <p:cNvSpPr txBox="1"/>
          <p:nvPr/>
        </p:nvSpPr>
        <p:spPr>
          <a:xfrm>
            <a:off x="6096000" y="3963260"/>
            <a:ext cx="1132041" cy="584775"/>
          </a:xfrm>
          <a:prstGeom prst="rect">
            <a:avLst/>
          </a:prstGeom>
          <a:noFill/>
        </p:spPr>
        <p:txBody>
          <a:bodyPr wrap="none" rtlCol="0">
            <a:spAutoFit/>
          </a:bodyPr>
          <a:lstStyle/>
          <a:p>
            <a:r>
              <a:rPr lang="sv-SE" sz="3200" b="1" dirty="0"/>
              <a:t>-0,6%</a:t>
            </a:r>
          </a:p>
        </p:txBody>
      </p:sp>
      <p:sp>
        <p:nvSpPr>
          <p:cNvPr id="7" name="textruta 6">
            <a:extLst>
              <a:ext uri="{FF2B5EF4-FFF2-40B4-BE49-F238E27FC236}">
                <a16:creationId xmlns:a16="http://schemas.microsoft.com/office/drawing/2014/main" id="{13AF1BC0-08E3-4F16-A9CE-3A4A5CB3F74C}"/>
              </a:ext>
            </a:extLst>
          </p:cNvPr>
          <p:cNvSpPr txBox="1"/>
          <p:nvPr/>
        </p:nvSpPr>
        <p:spPr>
          <a:xfrm>
            <a:off x="7520674" y="577836"/>
            <a:ext cx="1106393" cy="584775"/>
          </a:xfrm>
          <a:prstGeom prst="rect">
            <a:avLst/>
          </a:prstGeom>
          <a:noFill/>
        </p:spPr>
        <p:txBody>
          <a:bodyPr wrap="none" rtlCol="0">
            <a:spAutoFit/>
          </a:bodyPr>
          <a:lstStyle/>
          <a:p>
            <a:r>
              <a:rPr lang="sv-SE" sz="3200" b="1" dirty="0">
                <a:highlight>
                  <a:srgbClr val="FFFFFF"/>
                </a:highlight>
              </a:rPr>
              <a:t>+49%</a:t>
            </a:r>
          </a:p>
        </p:txBody>
      </p:sp>
      <p:sp>
        <p:nvSpPr>
          <p:cNvPr id="8" name="textruta 7">
            <a:extLst>
              <a:ext uri="{FF2B5EF4-FFF2-40B4-BE49-F238E27FC236}">
                <a16:creationId xmlns:a16="http://schemas.microsoft.com/office/drawing/2014/main" id="{39B02060-5F6F-4DA3-859B-C612FFA1E3E0}"/>
              </a:ext>
            </a:extLst>
          </p:cNvPr>
          <p:cNvSpPr txBox="1"/>
          <p:nvPr/>
        </p:nvSpPr>
        <p:spPr>
          <a:xfrm>
            <a:off x="9514750" y="3127108"/>
            <a:ext cx="1212191" cy="584775"/>
          </a:xfrm>
          <a:prstGeom prst="rect">
            <a:avLst/>
          </a:prstGeom>
          <a:noFill/>
        </p:spPr>
        <p:txBody>
          <a:bodyPr wrap="none" rtlCol="0">
            <a:spAutoFit/>
          </a:bodyPr>
          <a:lstStyle/>
          <a:p>
            <a:r>
              <a:rPr lang="sv-SE" sz="3200" b="1" dirty="0"/>
              <a:t>+4,6%</a:t>
            </a:r>
          </a:p>
        </p:txBody>
      </p:sp>
      <p:sp>
        <p:nvSpPr>
          <p:cNvPr id="9" name="Ellips 8">
            <a:extLst>
              <a:ext uri="{FF2B5EF4-FFF2-40B4-BE49-F238E27FC236}">
                <a16:creationId xmlns:a16="http://schemas.microsoft.com/office/drawing/2014/main" id="{AAC7F075-6DDC-4ADF-9743-81E27C5E9F8A}"/>
              </a:ext>
            </a:extLst>
          </p:cNvPr>
          <p:cNvSpPr/>
          <p:nvPr/>
        </p:nvSpPr>
        <p:spPr>
          <a:xfrm>
            <a:off x="7031421" y="492351"/>
            <a:ext cx="2002220" cy="529721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9280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6" descr="Illustration som visar fördelningen av personers ålder i procent 2030 jämfört med 2020. Budskapet i bilden är att personer som är 80 år eller äldre kommer att öka med 49 procent, medan personer i arbetsför ålder bara ökar med 3,9 procent. ">
            <a:extLst>
              <a:ext uri="{FF2B5EF4-FFF2-40B4-BE49-F238E27FC236}">
                <a16:creationId xmlns:a16="http://schemas.microsoft.com/office/drawing/2014/main" id="{21A3212E-8777-DB42-B6C2-27CC9B1816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0677" y="865235"/>
            <a:ext cx="10929937" cy="4994669"/>
          </a:xfrm>
          <a:prstGeom prst="rect">
            <a:avLst/>
          </a:prstGeom>
        </p:spPr>
      </p:pic>
      <p:sp>
        <p:nvSpPr>
          <p:cNvPr id="4" name="Rubrik 3">
            <a:extLst>
              <a:ext uri="{FF2B5EF4-FFF2-40B4-BE49-F238E27FC236}">
                <a16:creationId xmlns:a16="http://schemas.microsoft.com/office/drawing/2014/main" id="{FF3CA883-CC4E-1840-B279-91C95A85E83C}"/>
              </a:ext>
            </a:extLst>
          </p:cNvPr>
          <p:cNvSpPr>
            <a:spLocks noGrp="1"/>
          </p:cNvSpPr>
          <p:nvPr>
            <p:ph type="title" idx="4294967295"/>
          </p:nvPr>
        </p:nvSpPr>
        <p:spPr>
          <a:xfrm>
            <a:off x="926723" y="363899"/>
            <a:ext cx="5454650" cy="1125538"/>
          </a:xfrm>
        </p:spPr>
        <p:txBody>
          <a:bodyPr>
            <a:normAutofit fontScale="90000"/>
          </a:bodyPr>
          <a:lstStyle/>
          <a:p>
            <a:r>
              <a:rPr lang="sv-SE" dirty="0"/>
              <a:t>Befolkningsförändring </a:t>
            </a:r>
            <a:br>
              <a:rPr lang="sv-SE" dirty="0"/>
            </a:br>
            <a:r>
              <a:rPr lang="sv-SE" dirty="0"/>
              <a:t>2020 - 2030</a:t>
            </a:r>
          </a:p>
        </p:txBody>
      </p:sp>
      <p:sp>
        <p:nvSpPr>
          <p:cNvPr id="2" name="textruta 1">
            <a:extLst>
              <a:ext uri="{FF2B5EF4-FFF2-40B4-BE49-F238E27FC236}">
                <a16:creationId xmlns:a16="http://schemas.microsoft.com/office/drawing/2014/main" id="{156CEDBF-B6E5-4EED-8DD5-B22E1F438D2D}"/>
              </a:ext>
            </a:extLst>
          </p:cNvPr>
          <p:cNvSpPr txBox="1"/>
          <p:nvPr/>
        </p:nvSpPr>
        <p:spPr>
          <a:xfrm>
            <a:off x="1358528" y="3957638"/>
            <a:ext cx="1132041" cy="584775"/>
          </a:xfrm>
          <a:prstGeom prst="rect">
            <a:avLst/>
          </a:prstGeom>
          <a:noFill/>
        </p:spPr>
        <p:txBody>
          <a:bodyPr wrap="none" rtlCol="0">
            <a:spAutoFit/>
          </a:bodyPr>
          <a:lstStyle/>
          <a:p>
            <a:r>
              <a:rPr lang="sv-SE" sz="3200" b="1" dirty="0"/>
              <a:t>-0,8%</a:t>
            </a:r>
          </a:p>
        </p:txBody>
      </p:sp>
      <p:sp>
        <p:nvSpPr>
          <p:cNvPr id="5" name="textruta 4">
            <a:extLst>
              <a:ext uri="{FF2B5EF4-FFF2-40B4-BE49-F238E27FC236}">
                <a16:creationId xmlns:a16="http://schemas.microsoft.com/office/drawing/2014/main" id="{C43D9755-931C-469D-A2BF-E4F36EEDC583}"/>
              </a:ext>
            </a:extLst>
          </p:cNvPr>
          <p:cNvSpPr txBox="1"/>
          <p:nvPr/>
        </p:nvSpPr>
        <p:spPr>
          <a:xfrm>
            <a:off x="3452058" y="3256839"/>
            <a:ext cx="1212191" cy="584775"/>
          </a:xfrm>
          <a:prstGeom prst="rect">
            <a:avLst/>
          </a:prstGeom>
          <a:noFill/>
        </p:spPr>
        <p:txBody>
          <a:bodyPr wrap="none" rtlCol="0">
            <a:spAutoFit/>
          </a:bodyPr>
          <a:lstStyle/>
          <a:p>
            <a:r>
              <a:rPr lang="sv-SE" sz="3200" b="1" dirty="0"/>
              <a:t>+3,9%</a:t>
            </a:r>
          </a:p>
        </p:txBody>
      </p:sp>
      <p:sp>
        <p:nvSpPr>
          <p:cNvPr id="6" name="textruta 5">
            <a:extLst>
              <a:ext uri="{FF2B5EF4-FFF2-40B4-BE49-F238E27FC236}">
                <a16:creationId xmlns:a16="http://schemas.microsoft.com/office/drawing/2014/main" id="{056CFB94-95BE-488C-96E6-A02ACF161D9C}"/>
              </a:ext>
            </a:extLst>
          </p:cNvPr>
          <p:cNvSpPr txBox="1"/>
          <p:nvPr/>
        </p:nvSpPr>
        <p:spPr>
          <a:xfrm>
            <a:off x="6096000" y="3963260"/>
            <a:ext cx="1132041" cy="584775"/>
          </a:xfrm>
          <a:prstGeom prst="rect">
            <a:avLst/>
          </a:prstGeom>
          <a:noFill/>
        </p:spPr>
        <p:txBody>
          <a:bodyPr wrap="none" rtlCol="0">
            <a:spAutoFit/>
          </a:bodyPr>
          <a:lstStyle/>
          <a:p>
            <a:r>
              <a:rPr lang="sv-SE" sz="3200" b="1" dirty="0"/>
              <a:t>-0,6%</a:t>
            </a:r>
          </a:p>
        </p:txBody>
      </p:sp>
      <p:sp>
        <p:nvSpPr>
          <p:cNvPr id="7" name="textruta 6">
            <a:extLst>
              <a:ext uri="{FF2B5EF4-FFF2-40B4-BE49-F238E27FC236}">
                <a16:creationId xmlns:a16="http://schemas.microsoft.com/office/drawing/2014/main" id="{13AF1BC0-08E3-4F16-A9CE-3A4A5CB3F74C}"/>
              </a:ext>
            </a:extLst>
          </p:cNvPr>
          <p:cNvSpPr txBox="1"/>
          <p:nvPr/>
        </p:nvSpPr>
        <p:spPr>
          <a:xfrm>
            <a:off x="7520674" y="577836"/>
            <a:ext cx="1106393" cy="584775"/>
          </a:xfrm>
          <a:prstGeom prst="rect">
            <a:avLst/>
          </a:prstGeom>
          <a:noFill/>
        </p:spPr>
        <p:txBody>
          <a:bodyPr wrap="none" rtlCol="0">
            <a:spAutoFit/>
          </a:bodyPr>
          <a:lstStyle/>
          <a:p>
            <a:r>
              <a:rPr lang="sv-SE" sz="3200" b="1" dirty="0">
                <a:highlight>
                  <a:srgbClr val="FFFFFF"/>
                </a:highlight>
              </a:rPr>
              <a:t>+49%</a:t>
            </a:r>
          </a:p>
        </p:txBody>
      </p:sp>
      <p:sp>
        <p:nvSpPr>
          <p:cNvPr id="8" name="textruta 7">
            <a:extLst>
              <a:ext uri="{FF2B5EF4-FFF2-40B4-BE49-F238E27FC236}">
                <a16:creationId xmlns:a16="http://schemas.microsoft.com/office/drawing/2014/main" id="{39B02060-5F6F-4DA3-859B-C612FFA1E3E0}"/>
              </a:ext>
            </a:extLst>
          </p:cNvPr>
          <p:cNvSpPr txBox="1"/>
          <p:nvPr/>
        </p:nvSpPr>
        <p:spPr>
          <a:xfrm>
            <a:off x="9514750" y="3127108"/>
            <a:ext cx="1212191" cy="584775"/>
          </a:xfrm>
          <a:prstGeom prst="rect">
            <a:avLst/>
          </a:prstGeom>
          <a:noFill/>
        </p:spPr>
        <p:txBody>
          <a:bodyPr wrap="none" rtlCol="0">
            <a:spAutoFit/>
          </a:bodyPr>
          <a:lstStyle/>
          <a:p>
            <a:r>
              <a:rPr lang="sv-SE" sz="3200" b="1" dirty="0"/>
              <a:t>+4,6%</a:t>
            </a:r>
          </a:p>
        </p:txBody>
      </p:sp>
      <p:sp>
        <p:nvSpPr>
          <p:cNvPr id="9" name="Ellips 8">
            <a:extLst>
              <a:ext uri="{FF2B5EF4-FFF2-40B4-BE49-F238E27FC236}">
                <a16:creationId xmlns:a16="http://schemas.microsoft.com/office/drawing/2014/main" id="{AAC7F075-6DDC-4ADF-9743-81E27C5E9F8A}"/>
              </a:ext>
            </a:extLst>
          </p:cNvPr>
          <p:cNvSpPr/>
          <p:nvPr/>
        </p:nvSpPr>
        <p:spPr>
          <a:xfrm>
            <a:off x="3057042" y="2680137"/>
            <a:ext cx="2177109" cy="370048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5858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descr="Stora och små händer som håller ett rött hjärta">
            <a:extLst>
              <a:ext uri="{FF2B5EF4-FFF2-40B4-BE49-F238E27FC236}">
                <a16:creationId xmlns:a16="http://schemas.microsoft.com/office/drawing/2014/main" id="{E0513527-15AC-4C7B-B448-446C66D171A2}"/>
              </a:ext>
            </a:extLst>
          </p:cNvPr>
          <p:cNvPicPr>
            <a:picLocks noChangeAspect="1"/>
          </p:cNvPicPr>
          <p:nvPr/>
        </p:nvPicPr>
        <p:blipFill>
          <a:blip r:embed="rId2"/>
          <a:stretch>
            <a:fillRect/>
          </a:stretch>
        </p:blipFill>
        <p:spPr>
          <a:xfrm>
            <a:off x="0" y="0"/>
            <a:ext cx="12192000" cy="6858000"/>
          </a:xfrm>
          <a:prstGeom prst="rect">
            <a:avLst/>
          </a:prstGeom>
        </p:spPr>
      </p:pic>
      <p:sp>
        <p:nvSpPr>
          <p:cNvPr id="11" name="Rektangel 10">
            <a:extLst>
              <a:ext uri="{FF2B5EF4-FFF2-40B4-BE49-F238E27FC236}">
                <a16:creationId xmlns:a16="http://schemas.microsoft.com/office/drawing/2014/main" id="{FDEA6EA8-6777-4C25-AAF1-E64A80E46E99}"/>
              </a:ext>
            </a:extLst>
          </p:cNvPr>
          <p:cNvSpPr/>
          <p:nvPr/>
        </p:nvSpPr>
        <p:spPr>
          <a:xfrm>
            <a:off x="5886305" y="2246287"/>
            <a:ext cx="6305695" cy="1384995"/>
          </a:xfrm>
          <a:prstGeom prst="rect">
            <a:avLst/>
          </a:prstGeom>
        </p:spPr>
        <p:txBody>
          <a:bodyPr wrap="square">
            <a:spAutoFit/>
          </a:bodyPr>
          <a:lstStyle/>
          <a:p>
            <a:r>
              <a:rPr lang="sv-SE" sz="2800" dirty="0">
                <a:solidFill>
                  <a:srgbClr val="5E5E5E"/>
                </a:solidFill>
                <a:latin typeface="Calibri" panose="020F0502020204030204" pitchFamily="34" charset="0"/>
              </a:rPr>
              <a:t>Vi behöver anpassa våra arbetssätt för att möta det kommande behovet av </a:t>
            </a:r>
          </a:p>
          <a:p>
            <a:r>
              <a:rPr lang="sv-SE" sz="2800" dirty="0">
                <a:solidFill>
                  <a:srgbClr val="5E5E5E"/>
                </a:solidFill>
                <a:latin typeface="Calibri" panose="020F0502020204030204" pitchFamily="34" charset="0"/>
              </a:rPr>
              <a:t>hälso- och sjukvård och se till att vi kan ge</a:t>
            </a:r>
          </a:p>
        </p:txBody>
      </p:sp>
      <p:sp>
        <p:nvSpPr>
          <p:cNvPr id="4" name="Rektangel 3">
            <a:extLst>
              <a:ext uri="{FF2B5EF4-FFF2-40B4-BE49-F238E27FC236}">
                <a16:creationId xmlns:a16="http://schemas.microsoft.com/office/drawing/2014/main" id="{0BF2A192-EA65-4003-B561-103A38053BCA}"/>
              </a:ext>
            </a:extLst>
          </p:cNvPr>
          <p:cNvSpPr/>
          <p:nvPr/>
        </p:nvSpPr>
        <p:spPr>
          <a:xfrm>
            <a:off x="5434241" y="4659865"/>
            <a:ext cx="6863925" cy="584775"/>
          </a:xfrm>
          <a:prstGeom prst="rect">
            <a:avLst/>
          </a:prstGeom>
        </p:spPr>
        <p:txBody>
          <a:bodyPr wrap="square">
            <a:spAutoFit/>
          </a:bodyPr>
          <a:lstStyle/>
          <a:p>
            <a:r>
              <a:rPr lang="sv-SE" sz="3200" i="1" dirty="0">
                <a:solidFill>
                  <a:srgbClr val="C00000"/>
                </a:solidFill>
                <a:latin typeface="Calibri" panose="020F0502020204030204" pitchFamily="34" charset="0"/>
              </a:rPr>
              <a:t>Rätt vård på rätt plats vid rätt tidpunkt</a:t>
            </a:r>
          </a:p>
        </p:txBody>
      </p:sp>
    </p:spTree>
    <p:extLst>
      <p:ext uri="{BB962C8B-B14F-4D97-AF65-F5344CB8AC3E}">
        <p14:creationId xmlns:p14="http://schemas.microsoft.com/office/powerpoint/2010/main" val="182457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10;&#10;Automatiskt genererad beskrivning">
            <a:extLst>
              <a:ext uri="{FF2B5EF4-FFF2-40B4-BE49-F238E27FC236}">
                <a16:creationId xmlns:a16="http://schemas.microsoft.com/office/drawing/2014/main" id="{8D96C5C5-F28A-4F88-BB9D-8CCC50FE57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275" y="157781"/>
            <a:ext cx="10175112" cy="6119570"/>
          </a:xfrm>
          <a:prstGeom prst="rect">
            <a:avLst/>
          </a:prstGeom>
        </p:spPr>
      </p:pic>
    </p:spTree>
    <p:extLst>
      <p:ext uri="{BB962C8B-B14F-4D97-AF65-F5344CB8AC3E}">
        <p14:creationId xmlns:p14="http://schemas.microsoft.com/office/powerpoint/2010/main" val="536142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993" y="241"/>
            <a:ext cx="10290179" cy="6261813"/>
          </a:xfrm>
          <a:prstGeom prst="rect">
            <a:avLst/>
          </a:prstGeom>
        </p:spPr>
      </p:pic>
      <p:grpSp>
        <p:nvGrpSpPr>
          <p:cNvPr id="6" name="Grupp 5">
            <a:extLst>
              <a:ext uri="{FF2B5EF4-FFF2-40B4-BE49-F238E27FC236}">
                <a16:creationId xmlns:a16="http://schemas.microsoft.com/office/drawing/2014/main" id="{59AE52A7-6079-446E-9C73-3C1D47905740}"/>
              </a:ext>
            </a:extLst>
          </p:cNvPr>
          <p:cNvGrpSpPr/>
          <p:nvPr/>
        </p:nvGrpSpPr>
        <p:grpSpPr>
          <a:xfrm>
            <a:off x="3016607" y="2633087"/>
            <a:ext cx="6335041" cy="754229"/>
            <a:chOff x="3016391" y="2633031"/>
            <a:chExt cx="6335486" cy="754282"/>
          </a:xfrm>
        </p:grpSpPr>
        <p:sp>
          <p:nvSpPr>
            <p:cNvPr id="5" name="Rektangel 4">
              <a:extLst>
                <a:ext uri="{FF2B5EF4-FFF2-40B4-BE49-F238E27FC236}">
                  <a16:creationId xmlns:a16="http://schemas.microsoft.com/office/drawing/2014/main" id="{8F02E582-12EB-EC42-9C30-99190D66B259}"/>
                </a:ext>
              </a:extLst>
            </p:cNvPr>
            <p:cNvSpPr/>
            <p:nvPr/>
          </p:nvSpPr>
          <p:spPr>
            <a:xfrm>
              <a:off x="3963524" y="2633031"/>
              <a:ext cx="4056755" cy="754237"/>
            </a:xfrm>
            <a:prstGeom prst="rect">
              <a:avLst/>
            </a:prstGeom>
            <a:solidFill>
              <a:srgbClr val="F7F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8">
                <a:defRPr/>
              </a:pPr>
              <a:endParaRPr lang="sv-SE">
                <a:solidFill>
                  <a:prstClr val="white"/>
                </a:solidFill>
                <a:latin typeface="Calibri"/>
              </a:endParaRPr>
            </a:p>
          </p:txBody>
        </p:sp>
        <p:sp>
          <p:nvSpPr>
            <p:cNvPr id="4" name="textruta 3">
              <a:extLst>
                <a:ext uri="{FF2B5EF4-FFF2-40B4-BE49-F238E27FC236}">
                  <a16:creationId xmlns:a16="http://schemas.microsoft.com/office/drawing/2014/main" id="{0CA3CF59-4C6C-1F40-974A-5FD719960960}"/>
                </a:ext>
              </a:extLst>
            </p:cNvPr>
            <p:cNvSpPr txBox="1"/>
            <p:nvPr/>
          </p:nvSpPr>
          <p:spPr>
            <a:xfrm>
              <a:off x="3016391" y="2740937"/>
              <a:ext cx="6335486" cy="646376"/>
            </a:xfrm>
            <a:prstGeom prst="rect">
              <a:avLst/>
            </a:prstGeom>
            <a:noFill/>
          </p:spPr>
          <p:txBody>
            <a:bodyPr wrap="square" rtlCol="0">
              <a:spAutoFit/>
            </a:bodyPr>
            <a:lstStyle/>
            <a:p>
              <a:pPr defTabSz="914358">
                <a:defRPr/>
              </a:pPr>
              <a:r>
                <a:rPr lang="sv-SE" sz="3600" b="1" dirty="0">
                  <a:solidFill>
                    <a:srgbClr val="5E5E5E"/>
                  </a:solidFill>
                  <a:latin typeface="Calibri"/>
                </a:rPr>
                <a:t>Framtidens hälso- och sjukvård</a:t>
              </a:r>
            </a:p>
          </p:txBody>
        </p:sp>
      </p:grpSp>
    </p:spTree>
    <p:extLst>
      <p:ext uri="{BB962C8B-B14F-4D97-AF65-F5344CB8AC3E}">
        <p14:creationId xmlns:p14="http://schemas.microsoft.com/office/powerpoint/2010/main" val="227831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2">
            <a:extLst>
              <a:ext uri="{FF2B5EF4-FFF2-40B4-BE49-F238E27FC236}">
                <a16:creationId xmlns:a16="http://schemas.microsoft.com/office/drawing/2014/main" id="{F05D2049-DF18-465A-8E77-2001CA980F93}"/>
              </a:ext>
            </a:extLst>
          </p:cNvPr>
          <p:cNvSpPr txBox="1">
            <a:spLocks/>
          </p:cNvSpPr>
          <p:nvPr/>
        </p:nvSpPr>
        <p:spPr>
          <a:xfrm>
            <a:off x="933739" y="1510705"/>
            <a:ext cx="1303279" cy="1255170"/>
          </a:xfrm>
          <a:prstGeom prst="ellipse">
            <a:avLst/>
          </a:prstGeom>
          <a:solidFill>
            <a:srgbClr val="F2D69D"/>
          </a:solidFill>
          <a:ln w="28575">
            <a:solidFill>
              <a:schemeClr val="bg1"/>
            </a:solidFill>
          </a:ln>
        </p:spPr>
        <p:txBody>
          <a:bodyPr vert="horz" lIns="0" tIns="359975" rIns="0" bIns="0" rtlCol="0" anchor="t" anchorCtr="0">
            <a:noAutofit/>
          </a:bodyPr>
          <a:lstStyle>
            <a:lvl1pPr marL="0" indent="0" algn="ctr" defTabSz="914400" rtl="0" eaLnBrk="1" latinLnBrk="0" hangingPunct="1">
              <a:lnSpc>
                <a:spcPct val="90000"/>
              </a:lnSpc>
              <a:spcBef>
                <a:spcPts val="0"/>
              </a:spcBef>
              <a:buFontTx/>
              <a:buNone/>
              <a:defRPr lang="sv-SE" sz="2000" kern="1200">
                <a:solidFill>
                  <a:schemeClr val="bg1"/>
                </a:solidFill>
                <a:latin typeface="+mn-lt"/>
                <a:ea typeface="+mn-ea"/>
                <a:cs typeface="+mn-cs"/>
              </a:defRPr>
            </a:lvl1pPr>
            <a:lvl2pPr marL="687600" indent="-2304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defRPr lang="sv-SE" sz="1600" kern="1200" dirty="0">
                <a:solidFill>
                  <a:schemeClr val="tx1"/>
                </a:solidFill>
                <a:latin typeface="+mn-lt"/>
                <a:ea typeface="+mn-ea"/>
                <a:cs typeface="+mn-cs"/>
              </a:defRPr>
            </a:lvl2pPr>
            <a:lvl3pPr marL="1144800" indent="-2304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defRPr lang="sv-SE" sz="1600" kern="1200" dirty="0">
                <a:solidFill>
                  <a:schemeClr val="tx1"/>
                </a:solidFill>
                <a:latin typeface="+mn-lt"/>
                <a:ea typeface="+mn-ea"/>
                <a:cs typeface="+mn-cs"/>
              </a:defRPr>
            </a:lvl3pPr>
            <a:lvl4pPr marL="1602000" indent="-2304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defRPr lang="sv-SE" sz="1600" kern="1200" dirty="0">
                <a:solidFill>
                  <a:schemeClr val="tx1"/>
                </a:solidFill>
                <a:latin typeface="+mn-lt"/>
                <a:ea typeface="+mn-ea"/>
                <a:cs typeface="+mn-cs"/>
              </a:defRPr>
            </a:lvl4pPr>
            <a:lvl5pPr marL="2059200" indent="-2304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defRPr lang="sv-SE"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58">
              <a:defRPr/>
            </a:pPr>
            <a:endParaRPr lang="sv-SE" sz="1200" dirty="0">
              <a:solidFill>
                <a:srgbClr val="5E5E5E"/>
              </a:solidFill>
              <a:latin typeface="Calibri"/>
            </a:endParaRPr>
          </a:p>
          <a:p>
            <a:pPr defTabSz="914358">
              <a:defRPr/>
            </a:pPr>
            <a:endParaRPr lang="sv-SE" sz="1200" dirty="0">
              <a:solidFill>
                <a:srgbClr val="5E5E5E"/>
              </a:solidFill>
              <a:latin typeface="Calibri"/>
            </a:endParaRPr>
          </a:p>
          <a:p>
            <a:pPr defTabSz="914358">
              <a:defRPr/>
            </a:pPr>
            <a:endParaRPr lang="sv-SE" sz="1200" dirty="0">
              <a:solidFill>
                <a:prstClr val="white"/>
              </a:solidFill>
              <a:latin typeface="Calibri"/>
            </a:endParaRPr>
          </a:p>
          <a:p>
            <a:pPr defTabSz="914358">
              <a:defRPr/>
            </a:pPr>
            <a:endParaRPr lang="sv-SE" sz="1200" dirty="0">
              <a:solidFill>
                <a:prstClr val="white"/>
              </a:solidFill>
              <a:latin typeface="Calibri"/>
            </a:endParaRPr>
          </a:p>
          <a:p>
            <a:pPr defTabSz="914358">
              <a:defRPr/>
            </a:pPr>
            <a:endParaRPr lang="sv-SE" sz="2400" dirty="0">
              <a:solidFill>
                <a:prstClr val="white"/>
              </a:solidFill>
              <a:latin typeface="Calibri"/>
            </a:endParaRPr>
          </a:p>
          <a:p>
            <a:pPr defTabSz="914358">
              <a:defRPr/>
            </a:pPr>
            <a:endParaRPr lang="sv-SE" sz="2400" dirty="0">
              <a:solidFill>
                <a:prstClr val="white"/>
              </a:solidFill>
              <a:latin typeface="Calibri"/>
            </a:endParaRPr>
          </a:p>
        </p:txBody>
      </p:sp>
      <p:sp>
        <p:nvSpPr>
          <p:cNvPr id="19" name="Platshållare för text 2">
            <a:extLst>
              <a:ext uri="{FF2B5EF4-FFF2-40B4-BE49-F238E27FC236}">
                <a16:creationId xmlns:a16="http://schemas.microsoft.com/office/drawing/2014/main" id="{C9FA194B-C749-41D8-98F4-E1A2741890EE}"/>
              </a:ext>
            </a:extLst>
          </p:cNvPr>
          <p:cNvSpPr txBox="1">
            <a:spLocks/>
          </p:cNvSpPr>
          <p:nvPr/>
        </p:nvSpPr>
        <p:spPr>
          <a:xfrm>
            <a:off x="921600" y="2855753"/>
            <a:ext cx="1303279" cy="1255170"/>
          </a:xfrm>
          <a:prstGeom prst="ellipse">
            <a:avLst/>
          </a:prstGeom>
          <a:solidFill>
            <a:srgbClr val="5DB2AA"/>
          </a:solidFill>
          <a:ln w="28575">
            <a:solidFill>
              <a:schemeClr val="bg1"/>
            </a:solidFill>
          </a:ln>
        </p:spPr>
        <p:txBody>
          <a:bodyPr vert="horz" lIns="0" tIns="359975" rIns="0" bIns="0" rtlCol="0" anchor="t" anchorCtr="0">
            <a:noAutofit/>
          </a:bodyPr>
          <a:lstStyle>
            <a:lvl1pPr marL="0" indent="0" algn="ctr" defTabSz="914400" rtl="0" eaLnBrk="1" latinLnBrk="0" hangingPunct="1">
              <a:lnSpc>
                <a:spcPct val="90000"/>
              </a:lnSpc>
              <a:spcBef>
                <a:spcPts val="0"/>
              </a:spcBef>
              <a:buFontTx/>
              <a:buNone/>
              <a:defRPr lang="sv-SE" sz="2000" kern="1200">
                <a:solidFill>
                  <a:schemeClr val="bg1"/>
                </a:solidFill>
                <a:latin typeface="+mn-lt"/>
                <a:ea typeface="+mn-ea"/>
                <a:cs typeface="+mn-cs"/>
              </a:defRPr>
            </a:lvl1pPr>
            <a:lvl2pPr marL="687600" indent="-2304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defRPr lang="sv-SE" sz="1600" kern="1200" dirty="0">
                <a:solidFill>
                  <a:schemeClr val="tx1"/>
                </a:solidFill>
                <a:latin typeface="+mn-lt"/>
                <a:ea typeface="+mn-ea"/>
                <a:cs typeface="+mn-cs"/>
              </a:defRPr>
            </a:lvl2pPr>
            <a:lvl3pPr marL="1144800" indent="-2304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defRPr lang="sv-SE" sz="1600" kern="1200" dirty="0">
                <a:solidFill>
                  <a:schemeClr val="tx1"/>
                </a:solidFill>
                <a:latin typeface="+mn-lt"/>
                <a:ea typeface="+mn-ea"/>
                <a:cs typeface="+mn-cs"/>
              </a:defRPr>
            </a:lvl3pPr>
            <a:lvl4pPr marL="1602000" indent="-2304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defRPr lang="sv-SE" sz="1600" kern="1200" dirty="0">
                <a:solidFill>
                  <a:schemeClr val="tx1"/>
                </a:solidFill>
                <a:latin typeface="+mn-lt"/>
                <a:ea typeface="+mn-ea"/>
                <a:cs typeface="+mn-cs"/>
              </a:defRPr>
            </a:lvl4pPr>
            <a:lvl5pPr marL="2059200" indent="-2304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defRPr lang="sv-SE"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58">
              <a:defRPr/>
            </a:pPr>
            <a:endParaRPr lang="sv-SE" sz="1200" dirty="0">
              <a:solidFill>
                <a:srgbClr val="5E5E5E"/>
              </a:solidFill>
              <a:latin typeface="Calibri"/>
            </a:endParaRPr>
          </a:p>
          <a:p>
            <a:pPr defTabSz="914358">
              <a:defRPr/>
            </a:pPr>
            <a:endParaRPr lang="sv-SE" sz="1200" dirty="0">
              <a:solidFill>
                <a:srgbClr val="5E5E5E"/>
              </a:solidFill>
              <a:latin typeface="Calibri"/>
            </a:endParaRPr>
          </a:p>
          <a:p>
            <a:pPr defTabSz="914358">
              <a:defRPr/>
            </a:pPr>
            <a:endParaRPr lang="sv-SE" sz="1200" dirty="0">
              <a:solidFill>
                <a:prstClr val="white"/>
              </a:solidFill>
              <a:latin typeface="Calibri"/>
            </a:endParaRPr>
          </a:p>
          <a:p>
            <a:pPr defTabSz="914358">
              <a:defRPr/>
            </a:pPr>
            <a:endParaRPr lang="sv-SE" sz="1200" dirty="0">
              <a:solidFill>
                <a:prstClr val="white"/>
              </a:solidFill>
              <a:latin typeface="Calibri"/>
            </a:endParaRPr>
          </a:p>
          <a:p>
            <a:pPr defTabSz="914358">
              <a:defRPr/>
            </a:pPr>
            <a:endParaRPr lang="sv-SE" sz="2400" dirty="0">
              <a:solidFill>
                <a:prstClr val="white"/>
              </a:solidFill>
              <a:latin typeface="Calibri"/>
            </a:endParaRPr>
          </a:p>
          <a:p>
            <a:pPr defTabSz="914358">
              <a:defRPr/>
            </a:pPr>
            <a:endParaRPr lang="sv-SE" sz="2400" dirty="0">
              <a:solidFill>
                <a:prstClr val="white"/>
              </a:solidFill>
              <a:latin typeface="Calibri"/>
            </a:endParaRPr>
          </a:p>
        </p:txBody>
      </p:sp>
      <p:sp>
        <p:nvSpPr>
          <p:cNvPr id="21" name="Platshållare för text 2">
            <a:extLst>
              <a:ext uri="{FF2B5EF4-FFF2-40B4-BE49-F238E27FC236}">
                <a16:creationId xmlns:a16="http://schemas.microsoft.com/office/drawing/2014/main" id="{DF2A0A3C-3CCF-4934-B72C-2C1846516042}"/>
              </a:ext>
            </a:extLst>
          </p:cNvPr>
          <p:cNvSpPr txBox="1">
            <a:spLocks/>
          </p:cNvSpPr>
          <p:nvPr/>
        </p:nvSpPr>
        <p:spPr>
          <a:xfrm>
            <a:off x="933739" y="4200800"/>
            <a:ext cx="1303279" cy="1255170"/>
          </a:xfrm>
          <a:prstGeom prst="ellipse">
            <a:avLst/>
          </a:prstGeom>
          <a:solidFill>
            <a:srgbClr val="9EC4DB"/>
          </a:solidFill>
          <a:ln w="28575">
            <a:solidFill>
              <a:schemeClr val="bg1"/>
            </a:solidFill>
          </a:ln>
        </p:spPr>
        <p:txBody>
          <a:bodyPr vert="horz" lIns="0" tIns="359975" rIns="0" bIns="0" rtlCol="0" anchor="t" anchorCtr="0">
            <a:noAutofit/>
          </a:bodyPr>
          <a:lstStyle>
            <a:lvl1pPr marL="0" indent="0" algn="ctr" defTabSz="914400" rtl="0" eaLnBrk="1" latinLnBrk="0" hangingPunct="1">
              <a:lnSpc>
                <a:spcPct val="90000"/>
              </a:lnSpc>
              <a:spcBef>
                <a:spcPts val="0"/>
              </a:spcBef>
              <a:buFontTx/>
              <a:buNone/>
              <a:defRPr lang="sv-SE" sz="2000" kern="1200">
                <a:solidFill>
                  <a:schemeClr val="bg1"/>
                </a:solidFill>
                <a:latin typeface="+mn-lt"/>
                <a:ea typeface="+mn-ea"/>
                <a:cs typeface="+mn-cs"/>
              </a:defRPr>
            </a:lvl1pPr>
            <a:lvl2pPr marL="687600" indent="-2304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defRPr lang="sv-SE" sz="1600" kern="1200" dirty="0">
                <a:solidFill>
                  <a:schemeClr val="tx1"/>
                </a:solidFill>
                <a:latin typeface="+mn-lt"/>
                <a:ea typeface="+mn-ea"/>
                <a:cs typeface="+mn-cs"/>
              </a:defRPr>
            </a:lvl2pPr>
            <a:lvl3pPr marL="1144800" indent="-2304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defRPr lang="sv-SE" sz="1600" kern="1200" dirty="0">
                <a:solidFill>
                  <a:schemeClr val="tx1"/>
                </a:solidFill>
                <a:latin typeface="+mn-lt"/>
                <a:ea typeface="+mn-ea"/>
                <a:cs typeface="+mn-cs"/>
              </a:defRPr>
            </a:lvl3pPr>
            <a:lvl4pPr marL="1602000" indent="-2304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defRPr lang="sv-SE" sz="1600" kern="1200" dirty="0">
                <a:solidFill>
                  <a:schemeClr val="tx1"/>
                </a:solidFill>
                <a:latin typeface="+mn-lt"/>
                <a:ea typeface="+mn-ea"/>
                <a:cs typeface="+mn-cs"/>
              </a:defRPr>
            </a:lvl4pPr>
            <a:lvl5pPr marL="2059200" indent="-230400" algn="l" defTabSz="914400" rtl="0" eaLnBrk="1" latinLnBrk="0" hangingPunct="1">
              <a:lnSpc>
                <a:spcPct val="90000"/>
              </a:lnSpc>
              <a:spcBef>
                <a:spcPts val="500"/>
              </a:spcBef>
              <a:buFontTx/>
              <a:buBlip>
                <a:blip r:embed="rId3">
                  <a:extLst>
                    <a:ext uri="{96DAC541-7B7A-43D3-8B79-37D633B846F1}">
                      <asvg:svgBlip xmlns:asvg="http://schemas.microsoft.com/office/drawing/2016/SVG/main" r:embed="rId4"/>
                    </a:ext>
                  </a:extLst>
                </a:blip>
              </a:buBlip>
              <a:defRPr lang="sv-SE"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58">
              <a:defRPr/>
            </a:pPr>
            <a:endParaRPr lang="sv-SE" sz="1200" dirty="0">
              <a:solidFill>
                <a:srgbClr val="5E5E5E"/>
              </a:solidFill>
              <a:latin typeface="Calibri"/>
            </a:endParaRPr>
          </a:p>
          <a:p>
            <a:pPr defTabSz="914358">
              <a:defRPr/>
            </a:pPr>
            <a:endParaRPr lang="sv-SE" sz="1200" dirty="0">
              <a:solidFill>
                <a:srgbClr val="5E5E5E"/>
              </a:solidFill>
              <a:latin typeface="Calibri"/>
            </a:endParaRPr>
          </a:p>
          <a:p>
            <a:pPr defTabSz="914358">
              <a:defRPr/>
            </a:pPr>
            <a:endParaRPr lang="sv-SE" sz="1200" dirty="0">
              <a:solidFill>
                <a:prstClr val="white"/>
              </a:solidFill>
              <a:latin typeface="Calibri"/>
            </a:endParaRPr>
          </a:p>
          <a:p>
            <a:pPr defTabSz="914358">
              <a:defRPr/>
            </a:pPr>
            <a:endParaRPr lang="sv-SE" sz="1200" dirty="0">
              <a:solidFill>
                <a:prstClr val="white"/>
              </a:solidFill>
              <a:latin typeface="Calibri"/>
            </a:endParaRPr>
          </a:p>
          <a:p>
            <a:pPr defTabSz="914358">
              <a:defRPr/>
            </a:pPr>
            <a:endParaRPr lang="sv-SE" sz="2400" dirty="0">
              <a:solidFill>
                <a:prstClr val="white"/>
              </a:solidFill>
              <a:latin typeface="Calibri"/>
            </a:endParaRPr>
          </a:p>
          <a:p>
            <a:pPr defTabSz="914358">
              <a:defRPr/>
            </a:pPr>
            <a:endParaRPr lang="sv-SE" sz="2400" dirty="0">
              <a:solidFill>
                <a:prstClr val="white"/>
              </a:solidFill>
              <a:latin typeface="Calibri"/>
            </a:endParaRPr>
          </a:p>
        </p:txBody>
      </p:sp>
      <p:sp>
        <p:nvSpPr>
          <p:cNvPr id="2" name="Rubrik 1">
            <a:extLst>
              <a:ext uri="{FF2B5EF4-FFF2-40B4-BE49-F238E27FC236}">
                <a16:creationId xmlns:a16="http://schemas.microsoft.com/office/drawing/2014/main" id="{7B83DAF0-074F-4927-9E20-5DB184F99733}"/>
              </a:ext>
            </a:extLst>
          </p:cNvPr>
          <p:cNvSpPr>
            <a:spLocks noGrp="1"/>
          </p:cNvSpPr>
          <p:nvPr>
            <p:ph type="title" idx="4294967295"/>
          </p:nvPr>
        </p:nvSpPr>
        <p:spPr>
          <a:xfrm>
            <a:off x="1129927" y="216675"/>
            <a:ext cx="8743336" cy="588921"/>
          </a:xfrm>
        </p:spPr>
        <p:txBody>
          <a:bodyPr>
            <a:normAutofit/>
          </a:bodyPr>
          <a:lstStyle/>
          <a:p>
            <a:r>
              <a:rPr lang="sv-SE" sz="4000" dirty="0"/>
              <a:t>Program Nära vård 2022</a:t>
            </a:r>
          </a:p>
        </p:txBody>
      </p:sp>
      <p:sp>
        <p:nvSpPr>
          <p:cNvPr id="28" name="textruta 27">
            <a:extLst>
              <a:ext uri="{FF2B5EF4-FFF2-40B4-BE49-F238E27FC236}">
                <a16:creationId xmlns:a16="http://schemas.microsoft.com/office/drawing/2014/main" id="{E5405C7A-405D-49E5-83DA-06B4E5FDBDD9}"/>
              </a:ext>
            </a:extLst>
          </p:cNvPr>
          <p:cNvSpPr txBox="1"/>
          <p:nvPr/>
        </p:nvSpPr>
        <p:spPr>
          <a:xfrm>
            <a:off x="1015495" y="3225378"/>
            <a:ext cx="1221523" cy="523220"/>
          </a:xfrm>
          <a:prstGeom prst="rect">
            <a:avLst/>
          </a:prstGeom>
          <a:noFill/>
        </p:spPr>
        <p:txBody>
          <a:bodyPr wrap="square" rtlCol="0">
            <a:spAutoFit/>
          </a:bodyPr>
          <a:lstStyle/>
          <a:p>
            <a:pPr defTabSz="914358">
              <a:defRPr/>
            </a:pPr>
            <a:r>
              <a:rPr lang="sv-SE" sz="1400" b="1" dirty="0">
                <a:solidFill>
                  <a:srgbClr val="5E5E5E"/>
                </a:solidFill>
                <a:latin typeface="Calibri"/>
              </a:rPr>
              <a:t>Sjukdoms-förebyggande</a:t>
            </a:r>
          </a:p>
        </p:txBody>
      </p:sp>
      <p:sp>
        <p:nvSpPr>
          <p:cNvPr id="29" name="textruta 28">
            <a:extLst>
              <a:ext uri="{FF2B5EF4-FFF2-40B4-BE49-F238E27FC236}">
                <a16:creationId xmlns:a16="http://schemas.microsoft.com/office/drawing/2014/main" id="{F754A60E-B4EC-41C6-8CE2-55CC9111CE26}"/>
              </a:ext>
            </a:extLst>
          </p:cNvPr>
          <p:cNvSpPr txBox="1"/>
          <p:nvPr/>
        </p:nvSpPr>
        <p:spPr>
          <a:xfrm>
            <a:off x="1037344" y="1921638"/>
            <a:ext cx="1199674" cy="523220"/>
          </a:xfrm>
          <a:prstGeom prst="rect">
            <a:avLst/>
          </a:prstGeom>
          <a:noFill/>
        </p:spPr>
        <p:txBody>
          <a:bodyPr wrap="square" rtlCol="0">
            <a:spAutoFit/>
          </a:bodyPr>
          <a:lstStyle/>
          <a:p>
            <a:pPr defTabSz="914358">
              <a:defRPr/>
            </a:pPr>
            <a:r>
              <a:rPr lang="sv-SE" sz="1400" b="1" dirty="0">
                <a:solidFill>
                  <a:srgbClr val="5E5E5E"/>
                </a:solidFill>
                <a:latin typeface="Calibri"/>
              </a:rPr>
              <a:t>Närsjukvård och mobilitet</a:t>
            </a:r>
          </a:p>
        </p:txBody>
      </p:sp>
      <p:sp>
        <p:nvSpPr>
          <p:cNvPr id="30" name="textruta 29">
            <a:extLst>
              <a:ext uri="{FF2B5EF4-FFF2-40B4-BE49-F238E27FC236}">
                <a16:creationId xmlns:a16="http://schemas.microsoft.com/office/drawing/2014/main" id="{AAA809FB-1902-47D8-BEA5-880F5BC73B72}"/>
              </a:ext>
            </a:extLst>
          </p:cNvPr>
          <p:cNvSpPr txBox="1"/>
          <p:nvPr/>
        </p:nvSpPr>
        <p:spPr>
          <a:xfrm>
            <a:off x="910913" y="4703292"/>
            <a:ext cx="1391326" cy="307777"/>
          </a:xfrm>
          <a:prstGeom prst="rect">
            <a:avLst/>
          </a:prstGeom>
          <a:noFill/>
        </p:spPr>
        <p:txBody>
          <a:bodyPr wrap="square" rtlCol="0">
            <a:spAutoFit/>
          </a:bodyPr>
          <a:lstStyle/>
          <a:p>
            <a:pPr defTabSz="914358">
              <a:defRPr/>
            </a:pPr>
            <a:r>
              <a:rPr lang="sv-SE" sz="1400" b="1" dirty="0">
                <a:solidFill>
                  <a:srgbClr val="5E5E5E"/>
                </a:solidFill>
                <a:latin typeface="Calibri"/>
              </a:rPr>
              <a:t>Psykisk</a:t>
            </a:r>
            <a:r>
              <a:rPr lang="sv-SE" sz="1400" dirty="0">
                <a:solidFill>
                  <a:srgbClr val="5E5E5E"/>
                </a:solidFill>
                <a:latin typeface="Calibri"/>
              </a:rPr>
              <a:t> </a:t>
            </a:r>
            <a:r>
              <a:rPr lang="sv-SE" sz="1400" b="1" dirty="0">
                <a:solidFill>
                  <a:srgbClr val="5E5E5E"/>
                </a:solidFill>
                <a:latin typeface="Calibri"/>
              </a:rPr>
              <a:t>ohälsa</a:t>
            </a:r>
          </a:p>
        </p:txBody>
      </p:sp>
      <p:sp>
        <p:nvSpPr>
          <p:cNvPr id="8" name="textruta 7">
            <a:extLst>
              <a:ext uri="{FF2B5EF4-FFF2-40B4-BE49-F238E27FC236}">
                <a16:creationId xmlns:a16="http://schemas.microsoft.com/office/drawing/2014/main" id="{176978BE-39BB-428F-AE43-E4A660B5E25F}"/>
              </a:ext>
            </a:extLst>
          </p:cNvPr>
          <p:cNvSpPr txBox="1"/>
          <p:nvPr/>
        </p:nvSpPr>
        <p:spPr>
          <a:xfrm>
            <a:off x="1059972" y="885778"/>
            <a:ext cx="10581574" cy="646331"/>
          </a:xfrm>
          <a:prstGeom prst="rect">
            <a:avLst/>
          </a:prstGeom>
          <a:noFill/>
        </p:spPr>
        <p:txBody>
          <a:bodyPr wrap="square" rtlCol="0">
            <a:spAutoFit/>
          </a:bodyPr>
          <a:lstStyle/>
          <a:p>
            <a:r>
              <a:rPr lang="sv-SE" i="1" dirty="0">
                <a:solidFill>
                  <a:schemeClr val="bg2">
                    <a:lumMod val="50000"/>
                  </a:schemeClr>
                </a:solidFill>
              </a:rPr>
              <a:t>Sammanhåller och driver omställningsarbetet för region och kommuner genom att samordna gemensamma samverkansprojekt och utvecklingsinsatser samt kommunicera, sprida och etablera processen</a:t>
            </a:r>
          </a:p>
        </p:txBody>
      </p:sp>
      <p:sp>
        <p:nvSpPr>
          <p:cNvPr id="9" name="textruta 8">
            <a:extLst>
              <a:ext uri="{FF2B5EF4-FFF2-40B4-BE49-F238E27FC236}">
                <a16:creationId xmlns:a16="http://schemas.microsoft.com/office/drawing/2014/main" id="{C9E27BF9-D738-40A4-AC2C-EE0F832E925C}"/>
              </a:ext>
            </a:extLst>
          </p:cNvPr>
          <p:cNvSpPr txBox="1"/>
          <p:nvPr/>
        </p:nvSpPr>
        <p:spPr>
          <a:xfrm>
            <a:off x="2302239" y="1722821"/>
            <a:ext cx="6341363" cy="738664"/>
          </a:xfrm>
          <a:prstGeom prst="rect">
            <a:avLst/>
          </a:prstGeom>
          <a:noFill/>
        </p:spPr>
        <p:txBody>
          <a:bodyPr wrap="square" rtlCol="0">
            <a:spAutoFit/>
          </a:bodyPr>
          <a:lstStyle/>
          <a:p>
            <a:r>
              <a:rPr lang="sv-SE" sz="1400" dirty="0"/>
              <a:t>Utveckla en Närsjukvård för personer med sjukdomar som inte behöver akutsjukhusets resurser, samt att utveckla den avancerade sjukvården i hemmet inklusive den palliativa vården</a:t>
            </a:r>
          </a:p>
        </p:txBody>
      </p:sp>
      <p:sp>
        <p:nvSpPr>
          <p:cNvPr id="27" name="textruta 26">
            <a:extLst>
              <a:ext uri="{FF2B5EF4-FFF2-40B4-BE49-F238E27FC236}">
                <a16:creationId xmlns:a16="http://schemas.microsoft.com/office/drawing/2014/main" id="{BB7685F9-C04E-4A7F-A1FD-9FC3E3DC7FD1}"/>
              </a:ext>
            </a:extLst>
          </p:cNvPr>
          <p:cNvSpPr txBox="1"/>
          <p:nvPr/>
        </p:nvSpPr>
        <p:spPr>
          <a:xfrm>
            <a:off x="2330914" y="3135483"/>
            <a:ext cx="6341363" cy="523220"/>
          </a:xfrm>
          <a:prstGeom prst="rect">
            <a:avLst/>
          </a:prstGeom>
          <a:noFill/>
        </p:spPr>
        <p:txBody>
          <a:bodyPr wrap="square" rtlCol="0">
            <a:spAutoFit/>
          </a:bodyPr>
          <a:lstStyle/>
          <a:p>
            <a:r>
              <a:rPr lang="sv-SE" sz="1400" dirty="0"/>
              <a:t>Utifrån lokala förutsättningar och skillnader i hälsoläget skapa en jämlik hälsa i länet samt skapa förutsättningar för sjukdomsförebyggande arbete på alla vårdnivåer</a:t>
            </a:r>
          </a:p>
        </p:txBody>
      </p:sp>
      <p:sp>
        <p:nvSpPr>
          <p:cNvPr id="34" name="textruta 33">
            <a:extLst>
              <a:ext uri="{FF2B5EF4-FFF2-40B4-BE49-F238E27FC236}">
                <a16:creationId xmlns:a16="http://schemas.microsoft.com/office/drawing/2014/main" id="{180954C4-D041-4E09-8A28-0CB2AFD27235}"/>
              </a:ext>
            </a:extLst>
          </p:cNvPr>
          <p:cNvSpPr txBox="1"/>
          <p:nvPr/>
        </p:nvSpPr>
        <p:spPr>
          <a:xfrm>
            <a:off x="2298991" y="4505242"/>
            <a:ext cx="6242289" cy="523220"/>
          </a:xfrm>
          <a:prstGeom prst="rect">
            <a:avLst/>
          </a:prstGeom>
          <a:noFill/>
        </p:spPr>
        <p:txBody>
          <a:bodyPr wrap="square" rtlCol="0">
            <a:spAutoFit/>
          </a:bodyPr>
          <a:lstStyle/>
          <a:p>
            <a:r>
              <a:rPr lang="sv-SE" sz="1400" dirty="0"/>
              <a:t>Skapa förutsättningar för att tidigt identifiera individer med psykisk ohälsa och skapa ett omhändertagande på rätt vårdnivå oavsett huvudman </a:t>
            </a:r>
          </a:p>
        </p:txBody>
      </p:sp>
      <p:sp>
        <p:nvSpPr>
          <p:cNvPr id="4" name="Rektangel: rundade hörn 3">
            <a:extLst>
              <a:ext uri="{FF2B5EF4-FFF2-40B4-BE49-F238E27FC236}">
                <a16:creationId xmlns:a16="http://schemas.microsoft.com/office/drawing/2014/main" id="{323D2C28-2DDA-44F6-BEC6-AABEEBE2C524}"/>
              </a:ext>
            </a:extLst>
          </p:cNvPr>
          <p:cNvSpPr/>
          <p:nvPr/>
        </p:nvSpPr>
        <p:spPr>
          <a:xfrm>
            <a:off x="921600" y="5517805"/>
            <a:ext cx="1303280" cy="80957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6" name="textruta 15">
            <a:extLst>
              <a:ext uri="{FF2B5EF4-FFF2-40B4-BE49-F238E27FC236}">
                <a16:creationId xmlns:a16="http://schemas.microsoft.com/office/drawing/2014/main" id="{85DADC06-0B4E-49DE-AEE3-0FAD73D54BAA}"/>
              </a:ext>
            </a:extLst>
          </p:cNvPr>
          <p:cNvSpPr txBox="1"/>
          <p:nvPr/>
        </p:nvSpPr>
        <p:spPr>
          <a:xfrm>
            <a:off x="837681" y="5680172"/>
            <a:ext cx="1868880" cy="523220"/>
          </a:xfrm>
          <a:prstGeom prst="rect">
            <a:avLst/>
          </a:prstGeom>
          <a:noFill/>
        </p:spPr>
        <p:txBody>
          <a:bodyPr wrap="square" rtlCol="0">
            <a:spAutoFit/>
          </a:bodyPr>
          <a:lstStyle/>
          <a:p>
            <a:pPr defTabSz="914358">
              <a:defRPr/>
            </a:pPr>
            <a:r>
              <a:rPr lang="sv-SE" sz="1400" b="1" dirty="0">
                <a:solidFill>
                  <a:srgbClr val="5E5E5E"/>
                </a:solidFill>
                <a:latin typeface="Calibri"/>
              </a:rPr>
              <a:t>Personcentrering</a:t>
            </a:r>
          </a:p>
          <a:p>
            <a:pPr defTabSz="914358">
              <a:defRPr/>
            </a:pPr>
            <a:r>
              <a:rPr lang="sv-SE" sz="1400" b="1" dirty="0">
                <a:solidFill>
                  <a:srgbClr val="5E5E5E"/>
                </a:solidFill>
                <a:latin typeface="Calibri"/>
              </a:rPr>
              <a:t>Patientkontrakt</a:t>
            </a:r>
          </a:p>
        </p:txBody>
      </p:sp>
      <p:sp>
        <p:nvSpPr>
          <p:cNvPr id="5" name="textruta 4">
            <a:extLst>
              <a:ext uri="{FF2B5EF4-FFF2-40B4-BE49-F238E27FC236}">
                <a16:creationId xmlns:a16="http://schemas.microsoft.com/office/drawing/2014/main" id="{0FE40CD9-B90D-4B42-889D-FBB0CCB8028C}"/>
              </a:ext>
            </a:extLst>
          </p:cNvPr>
          <p:cNvSpPr txBox="1"/>
          <p:nvPr/>
        </p:nvSpPr>
        <p:spPr>
          <a:xfrm>
            <a:off x="2298991" y="5464728"/>
            <a:ext cx="6373286" cy="738664"/>
          </a:xfrm>
          <a:prstGeom prst="rect">
            <a:avLst/>
          </a:prstGeom>
          <a:noFill/>
        </p:spPr>
        <p:txBody>
          <a:bodyPr wrap="square" rtlCol="0">
            <a:spAutoFit/>
          </a:bodyPr>
          <a:lstStyle/>
          <a:p>
            <a:r>
              <a:rPr lang="sv-SE" sz="1400" dirty="0"/>
              <a:t>Genom en gemensam överenskommelse mellan patient och vårdgivare säkerställa delaktighet, samordning, tillgänglighet och samverkan, med patientens perspektiv som utgångspunkt. </a:t>
            </a:r>
          </a:p>
        </p:txBody>
      </p:sp>
      <p:sp>
        <p:nvSpPr>
          <p:cNvPr id="20" name="Cylinder 19">
            <a:extLst>
              <a:ext uri="{FF2B5EF4-FFF2-40B4-BE49-F238E27FC236}">
                <a16:creationId xmlns:a16="http://schemas.microsoft.com/office/drawing/2014/main" id="{E0E223A4-06C8-4F2C-A5C8-E077EDC601D5}"/>
              </a:ext>
            </a:extLst>
          </p:cNvPr>
          <p:cNvSpPr/>
          <p:nvPr/>
        </p:nvSpPr>
        <p:spPr>
          <a:xfrm>
            <a:off x="8506049" y="3844308"/>
            <a:ext cx="2648607" cy="248306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Cylinder 21">
            <a:extLst>
              <a:ext uri="{FF2B5EF4-FFF2-40B4-BE49-F238E27FC236}">
                <a16:creationId xmlns:a16="http://schemas.microsoft.com/office/drawing/2014/main" id="{40174CDF-26BC-4A90-834F-015771539125}"/>
              </a:ext>
            </a:extLst>
          </p:cNvPr>
          <p:cNvSpPr/>
          <p:nvPr/>
        </p:nvSpPr>
        <p:spPr>
          <a:xfrm>
            <a:off x="8506049" y="2102216"/>
            <a:ext cx="2648607" cy="2483069"/>
          </a:xfrm>
          <a:prstGeom prst="can">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Cylinder 22">
            <a:extLst>
              <a:ext uri="{FF2B5EF4-FFF2-40B4-BE49-F238E27FC236}">
                <a16:creationId xmlns:a16="http://schemas.microsoft.com/office/drawing/2014/main" id="{E7CF4C94-8390-40D7-8D40-9C3684F88EA0}"/>
              </a:ext>
            </a:extLst>
          </p:cNvPr>
          <p:cNvSpPr/>
          <p:nvPr/>
        </p:nvSpPr>
        <p:spPr>
          <a:xfrm>
            <a:off x="8506049" y="360124"/>
            <a:ext cx="2648607" cy="2483069"/>
          </a:xfrm>
          <a:prstGeom prst="can">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textruta 23">
            <a:extLst>
              <a:ext uri="{FF2B5EF4-FFF2-40B4-BE49-F238E27FC236}">
                <a16:creationId xmlns:a16="http://schemas.microsoft.com/office/drawing/2014/main" id="{4D6CE3AC-17F5-40DB-973A-E06443102D96}"/>
              </a:ext>
            </a:extLst>
          </p:cNvPr>
          <p:cNvSpPr txBox="1"/>
          <p:nvPr/>
        </p:nvSpPr>
        <p:spPr>
          <a:xfrm>
            <a:off x="8931718" y="5115638"/>
            <a:ext cx="2222938" cy="369332"/>
          </a:xfrm>
          <a:prstGeom prst="rect">
            <a:avLst/>
          </a:prstGeom>
          <a:noFill/>
        </p:spPr>
        <p:txBody>
          <a:bodyPr wrap="square" rtlCol="0">
            <a:spAutoFit/>
          </a:bodyPr>
          <a:lstStyle/>
          <a:p>
            <a:r>
              <a:rPr lang="sv-SE" dirty="0">
                <a:solidFill>
                  <a:schemeClr val="bg1"/>
                </a:solidFill>
              </a:rPr>
              <a:t>Program Nära vård</a:t>
            </a:r>
          </a:p>
        </p:txBody>
      </p:sp>
      <p:sp>
        <p:nvSpPr>
          <p:cNvPr id="25" name="textruta 24">
            <a:extLst>
              <a:ext uri="{FF2B5EF4-FFF2-40B4-BE49-F238E27FC236}">
                <a16:creationId xmlns:a16="http://schemas.microsoft.com/office/drawing/2014/main" id="{32804BA2-EDCA-4BE2-9E1F-1A96292D3DB1}"/>
              </a:ext>
            </a:extLst>
          </p:cNvPr>
          <p:cNvSpPr txBox="1"/>
          <p:nvPr/>
        </p:nvSpPr>
        <p:spPr>
          <a:xfrm>
            <a:off x="8931718" y="3394466"/>
            <a:ext cx="2222938" cy="369332"/>
          </a:xfrm>
          <a:prstGeom prst="rect">
            <a:avLst/>
          </a:prstGeom>
          <a:noFill/>
        </p:spPr>
        <p:txBody>
          <a:bodyPr wrap="square" rtlCol="0">
            <a:spAutoFit/>
          </a:bodyPr>
          <a:lstStyle/>
          <a:p>
            <a:r>
              <a:rPr lang="sv-SE" dirty="0">
                <a:solidFill>
                  <a:schemeClr val="accent2"/>
                </a:solidFill>
              </a:rPr>
              <a:t>Lokalt i kommunerna</a:t>
            </a:r>
          </a:p>
        </p:txBody>
      </p:sp>
      <p:sp>
        <p:nvSpPr>
          <p:cNvPr id="26" name="textruta 25">
            <a:extLst>
              <a:ext uri="{FF2B5EF4-FFF2-40B4-BE49-F238E27FC236}">
                <a16:creationId xmlns:a16="http://schemas.microsoft.com/office/drawing/2014/main" id="{B88A2163-11AB-465E-86A3-27F3904BBB49}"/>
              </a:ext>
            </a:extLst>
          </p:cNvPr>
          <p:cNvSpPr txBox="1"/>
          <p:nvPr/>
        </p:nvSpPr>
        <p:spPr>
          <a:xfrm>
            <a:off x="8931718" y="1571863"/>
            <a:ext cx="2222938" cy="369332"/>
          </a:xfrm>
          <a:prstGeom prst="rect">
            <a:avLst/>
          </a:prstGeom>
          <a:noFill/>
        </p:spPr>
        <p:txBody>
          <a:bodyPr wrap="square" rtlCol="0">
            <a:spAutoFit/>
          </a:bodyPr>
          <a:lstStyle/>
          <a:p>
            <a:r>
              <a:rPr lang="sv-SE" dirty="0">
                <a:solidFill>
                  <a:schemeClr val="accent2">
                    <a:lumMod val="50000"/>
                  </a:schemeClr>
                </a:solidFill>
              </a:rPr>
              <a:t>Lokalt i Regionen</a:t>
            </a:r>
          </a:p>
        </p:txBody>
      </p:sp>
    </p:spTree>
    <p:extLst>
      <p:ext uri="{BB962C8B-B14F-4D97-AF65-F5344CB8AC3E}">
        <p14:creationId xmlns:p14="http://schemas.microsoft.com/office/powerpoint/2010/main" val="226215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2CCC8B-FEDC-144E-BA7C-4390EC35D2A5}"/>
              </a:ext>
            </a:extLst>
          </p:cNvPr>
          <p:cNvSpPr>
            <a:spLocks noGrp="1"/>
          </p:cNvSpPr>
          <p:nvPr>
            <p:ph type="title" idx="4294967295"/>
          </p:nvPr>
        </p:nvSpPr>
        <p:spPr>
          <a:xfrm>
            <a:off x="1251674" y="139085"/>
            <a:ext cx="10347325" cy="1125537"/>
          </a:xfrm>
        </p:spPr>
        <p:txBody>
          <a:bodyPr/>
          <a:lstStyle/>
          <a:p>
            <a:r>
              <a:rPr lang="sv-SE" dirty="0"/>
              <a:t>Idag ser det ut så här…</a:t>
            </a:r>
          </a:p>
        </p:txBody>
      </p:sp>
      <p:pic>
        <p:nvPicPr>
          <p:cNvPr id="20" name="Bildobjekt 19">
            <a:extLst>
              <a:ext uri="{FF2B5EF4-FFF2-40B4-BE49-F238E27FC236}">
                <a16:creationId xmlns:a16="http://schemas.microsoft.com/office/drawing/2014/main" id="{8B71D9E7-51B3-AA4C-BE7F-BD94587A7257}"/>
              </a:ext>
            </a:extLst>
          </p:cNvPr>
          <p:cNvPicPr>
            <a:picLocks noChangeAspect="1"/>
          </p:cNvPicPr>
          <p:nvPr/>
        </p:nvPicPr>
        <p:blipFill rotWithShape="1">
          <a:blip r:embed="rId3"/>
          <a:srcRect t="13546" b="22192"/>
          <a:stretch/>
        </p:blipFill>
        <p:spPr>
          <a:xfrm>
            <a:off x="1251674" y="1349115"/>
            <a:ext cx="9688651" cy="4407108"/>
          </a:xfrm>
          <a:prstGeom prst="rect">
            <a:avLst/>
          </a:prstGeom>
        </p:spPr>
      </p:pic>
      <p:sp>
        <p:nvSpPr>
          <p:cNvPr id="9" name="textruta 8">
            <a:extLst>
              <a:ext uri="{FF2B5EF4-FFF2-40B4-BE49-F238E27FC236}">
                <a16:creationId xmlns:a16="http://schemas.microsoft.com/office/drawing/2014/main" id="{6EEB1E85-58CB-144F-8DC6-E996F44CD7C7}"/>
              </a:ext>
            </a:extLst>
          </p:cNvPr>
          <p:cNvSpPr txBox="1"/>
          <p:nvPr/>
        </p:nvSpPr>
        <p:spPr>
          <a:xfrm>
            <a:off x="2420480" y="1558845"/>
            <a:ext cx="1653309" cy="215444"/>
          </a:xfrm>
          <a:prstGeom prst="rect">
            <a:avLst/>
          </a:prstGeom>
          <a:noFill/>
        </p:spPr>
        <p:txBody>
          <a:bodyPr wrap="square" rtlCol="0">
            <a:spAutoFit/>
          </a:bodyPr>
          <a:lstStyle/>
          <a:p>
            <a:r>
              <a:rPr lang="sv-SE" sz="800" b="1" dirty="0">
                <a:solidFill>
                  <a:schemeClr val="bg1"/>
                </a:solidFill>
              </a:rPr>
              <a:t>HEMMET</a:t>
            </a:r>
          </a:p>
        </p:txBody>
      </p:sp>
      <p:sp>
        <p:nvSpPr>
          <p:cNvPr id="10" name="textruta 9">
            <a:extLst>
              <a:ext uri="{FF2B5EF4-FFF2-40B4-BE49-F238E27FC236}">
                <a16:creationId xmlns:a16="http://schemas.microsoft.com/office/drawing/2014/main" id="{D204D874-4739-5C42-820E-876296DDD69D}"/>
              </a:ext>
            </a:extLst>
          </p:cNvPr>
          <p:cNvSpPr txBox="1"/>
          <p:nvPr/>
        </p:nvSpPr>
        <p:spPr>
          <a:xfrm>
            <a:off x="3984710" y="1558845"/>
            <a:ext cx="1653309" cy="215444"/>
          </a:xfrm>
          <a:prstGeom prst="rect">
            <a:avLst/>
          </a:prstGeom>
          <a:noFill/>
        </p:spPr>
        <p:txBody>
          <a:bodyPr wrap="square" rtlCol="0">
            <a:spAutoFit/>
          </a:bodyPr>
          <a:lstStyle/>
          <a:p>
            <a:r>
              <a:rPr lang="sv-SE" sz="800" b="1" dirty="0">
                <a:solidFill>
                  <a:schemeClr val="bg1"/>
                </a:solidFill>
              </a:rPr>
              <a:t>PRIMÄRVÅRDEN</a:t>
            </a:r>
          </a:p>
        </p:txBody>
      </p:sp>
      <p:sp>
        <p:nvSpPr>
          <p:cNvPr id="11" name="textruta 10">
            <a:extLst>
              <a:ext uri="{FF2B5EF4-FFF2-40B4-BE49-F238E27FC236}">
                <a16:creationId xmlns:a16="http://schemas.microsoft.com/office/drawing/2014/main" id="{6EE1CD55-8A68-4141-B337-61B4FC777D0C}"/>
              </a:ext>
            </a:extLst>
          </p:cNvPr>
          <p:cNvSpPr txBox="1"/>
          <p:nvPr/>
        </p:nvSpPr>
        <p:spPr>
          <a:xfrm>
            <a:off x="5516833" y="1558845"/>
            <a:ext cx="1653309" cy="215444"/>
          </a:xfrm>
          <a:prstGeom prst="rect">
            <a:avLst/>
          </a:prstGeom>
          <a:noFill/>
        </p:spPr>
        <p:txBody>
          <a:bodyPr wrap="square" rtlCol="0">
            <a:spAutoFit/>
          </a:bodyPr>
          <a:lstStyle/>
          <a:p>
            <a:r>
              <a:rPr lang="sv-SE" sz="800" b="1" dirty="0">
                <a:solidFill>
                  <a:schemeClr val="bg1"/>
                </a:solidFill>
              </a:rPr>
              <a:t>NÄRSJUKHUET</a:t>
            </a:r>
          </a:p>
        </p:txBody>
      </p:sp>
      <p:sp>
        <p:nvSpPr>
          <p:cNvPr id="12" name="textruta 11">
            <a:extLst>
              <a:ext uri="{FF2B5EF4-FFF2-40B4-BE49-F238E27FC236}">
                <a16:creationId xmlns:a16="http://schemas.microsoft.com/office/drawing/2014/main" id="{76A85F71-7A22-834D-AD29-4371B651959B}"/>
              </a:ext>
            </a:extLst>
          </p:cNvPr>
          <p:cNvSpPr txBox="1"/>
          <p:nvPr/>
        </p:nvSpPr>
        <p:spPr>
          <a:xfrm>
            <a:off x="7081063" y="1558845"/>
            <a:ext cx="1653309" cy="215444"/>
          </a:xfrm>
          <a:prstGeom prst="rect">
            <a:avLst/>
          </a:prstGeom>
          <a:noFill/>
        </p:spPr>
        <p:txBody>
          <a:bodyPr wrap="square" rtlCol="0">
            <a:spAutoFit/>
          </a:bodyPr>
          <a:lstStyle/>
          <a:p>
            <a:r>
              <a:rPr lang="sv-SE" sz="800" b="1" dirty="0">
                <a:solidFill>
                  <a:schemeClr val="bg1"/>
                </a:solidFill>
              </a:rPr>
              <a:t>AKUTSJUKHUSET</a:t>
            </a:r>
          </a:p>
        </p:txBody>
      </p:sp>
      <p:sp>
        <p:nvSpPr>
          <p:cNvPr id="13" name="textruta 12">
            <a:extLst>
              <a:ext uri="{FF2B5EF4-FFF2-40B4-BE49-F238E27FC236}">
                <a16:creationId xmlns:a16="http://schemas.microsoft.com/office/drawing/2014/main" id="{02EB8B67-5B5B-AB43-BFFC-37E8801A6BE7}"/>
              </a:ext>
            </a:extLst>
          </p:cNvPr>
          <p:cNvSpPr txBox="1"/>
          <p:nvPr/>
        </p:nvSpPr>
        <p:spPr>
          <a:xfrm>
            <a:off x="8614647" y="1558845"/>
            <a:ext cx="1653309" cy="215444"/>
          </a:xfrm>
          <a:prstGeom prst="rect">
            <a:avLst/>
          </a:prstGeom>
          <a:noFill/>
        </p:spPr>
        <p:txBody>
          <a:bodyPr wrap="square" rtlCol="0">
            <a:spAutoFit/>
          </a:bodyPr>
          <a:lstStyle/>
          <a:p>
            <a:r>
              <a:rPr lang="sv-SE" sz="800" b="1" dirty="0">
                <a:solidFill>
                  <a:schemeClr val="bg1"/>
                </a:solidFill>
              </a:rPr>
              <a:t>UNIVERSITETSSJUKHUS</a:t>
            </a:r>
          </a:p>
        </p:txBody>
      </p:sp>
      <p:sp>
        <p:nvSpPr>
          <p:cNvPr id="14" name="textruta 13">
            <a:extLst>
              <a:ext uri="{FF2B5EF4-FFF2-40B4-BE49-F238E27FC236}">
                <a16:creationId xmlns:a16="http://schemas.microsoft.com/office/drawing/2014/main" id="{FEA74F4F-2BA9-7B4B-A6F8-F1DB41101149}"/>
              </a:ext>
            </a:extLst>
          </p:cNvPr>
          <p:cNvSpPr txBox="1"/>
          <p:nvPr/>
        </p:nvSpPr>
        <p:spPr>
          <a:xfrm>
            <a:off x="2275114" y="2971157"/>
            <a:ext cx="1423970" cy="215444"/>
          </a:xfrm>
          <a:prstGeom prst="rect">
            <a:avLst/>
          </a:prstGeom>
          <a:noFill/>
        </p:spPr>
        <p:txBody>
          <a:bodyPr wrap="square" rtlCol="0">
            <a:spAutoFit/>
          </a:bodyPr>
          <a:lstStyle/>
          <a:p>
            <a:pPr algn="ctr"/>
            <a:r>
              <a:rPr lang="sv-SE" sz="800" dirty="0">
                <a:solidFill>
                  <a:schemeClr val="accent3"/>
                </a:solidFill>
              </a:rPr>
              <a:t>ANTAL PATIENTER</a:t>
            </a:r>
          </a:p>
        </p:txBody>
      </p:sp>
      <p:sp>
        <p:nvSpPr>
          <p:cNvPr id="15" name="textruta 14">
            <a:extLst>
              <a:ext uri="{FF2B5EF4-FFF2-40B4-BE49-F238E27FC236}">
                <a16:creationId xmlns:a16="http://schemas.microsoft.com/office/drawing/2014/main" id="{124B5696-6D78-7143-A70C-DF04D38537EC}"/>
              </a:ext>
            </a:extLst>
          </p:cNvPr>
          <p:cNvSpPr txBox="1"/>
          <p:nvPr/>
        </p:nvSpPr>
        <p:spPr>
          <a:xfrm>
            <a:off x="3795942" y="2971157"/>
            <a:ext cx="1490228" cy="215444"/>
          </a:xfrm>
          <a:prstGeom prst="rect">
            <a:avLst/>
          </a:prstGeom>
          <a:noFill/>
        </p:spPr>
        <p:txBody>
          <a:bodyPr wrap="square" rtlCol="0">
            <a:spAutoFit/>
          </a:bodyPr>
          <a:lstStyle/>
          <a:p>
            <a:pPr algn="ctr"/>
            <a:r>
              <a:rPr lang="sv-SE" sz="800" dirty="0">
                <a:solidFill>
                  <a:schemeClr val="accent3"/>
                </a:solidFill>
              </a:rPr>
              <a:t>ANTAL PATIENTER</a:t>
            </a:r>
          </a:p>
        </p:txBody>
      </p:sp>
      <p:sp>
        <p:nvSpPr>
          <p:cNvPr id="16" name="textruta 15">
            <a:extLst>
              <a:ext uri="{FF2B5EF4-FFF2-40B4-BE49-F238E27FC236}">
                <a16:creationId xmlns:a16="http://schemas.microsoft.com/office/drawing/2014/main" id="{DB27010E-18E6-9A48-A6C6-4890122EF2ED}"/>
              </a:ext>
            </a:extLst>
          </p:cNvPr>
          <p:cNvSpPr txBox="1"/>
          <p:nvPr/>
        </p:nvSpPr>
        <p:spPr>
          <a:xfrm>
            <a:off x="5302458" y="2971157"/>
            <a:ext cx="1490228" cy="215444"/>
          </a:xfrm>
          <a:prstGeom prst="rect">
            <a:avLst/>
          </a:prstGeom>
          <a:noFill/>
        </p:spPr>
        <p:txBody>
          <a:bodyPr wrap="square" rtlCol="0">
            <a:spAutoFit/>
          </a:bodyPr>
          <a:lstStyle/>
          <a:p>
            <a:pPr algn="ctr"/>
            <a:r>
              <a:rPr lang="sv-SE" sz="800" dirty="0">
                <a:solidFill>
                  <a:schemeClr val="accent3"/>
                </a:solidFill>
              </a:rPr>
              <a:t>ANTAL PATIENTER</a:t>
            </a:r>
          </a:p>
        </p:txBody>
      </p:sp>
      <p:sp>
        <p:nvSpPr>
          <p:cNvPr id="17" name="textruta 16">
            <a:extLst>
              <a:ext uri="{FF2B5EF4-FFF2-40B4-BE49-F238E27FC236}">
                <a16:creationId xmlns:a16="http://schemas.microsoft.com/office/drawing/2014/main" id="{69EC8068-83C4-AE45-BE52-916C5AEDB8F2}"/>
              </a:ext>
            </a:extLst>
          </p:cNvPr>
          <p:cNvSpPr txBox="1"/>
          <p:nvPr/>
        </p:nvSpPr>
        <p:spPr>
          <a:xfrm>
            <a:off x="6889543" y="2971157"/>
            <a:ext cx="1505528" cy="215444"/>
          </a:xfrm>
          <a:prstGeom prst="rect">
            <a:avLst/>
          </a:prstGeom>
          <a:noFill/>
        </p:spPr>
        <p:txBody>
          <a:bodyPr wrap="square" rtlCol="0">
            <a:spAutoFit/>
          </a:bodyPr>
          <a:lstStyle/>
          <a:p>
            <a:pPr algn="ctr"/>
            <a:r>
              <a:rPr lang="sv-SE" sz="800" dirty="0">
                <a:solidFill>
                  <a:schemeClr val="accent3"/>
                </a:solidFill>
              </a:rPr>
              <a:t>ANTAL PATIENTER</a:t>
            </a:r>
          </a:p>
        </p:txBody>
      </p:sp>
      <p:sp>
        <p:nvSpPr>
          <p:cNvPr id="18" name="textruta 17">
            <a:extLst>
              <a:ext uri="{FF2B5EF4-FFF2-40B4-BE49-F238E27FC236}">
                <a16:creationId xmlns:a16="http://schemas.microsoft.com/office/drawing/2014/main" id="{B86EE34A-1FBC-B641-9719-57A5D5D3C0C5}"/>
              </a:ext>
            </a:extLst>
          </p:cNvPr>
          <p:cNvSpPr txBox="1"/>
          <p:nvPr/>
        </p:nvSpPr>
        <p:spPr>
          <a:xfrm>
            <a:off x="8411358" y="2971157"/>
            <a:ext cx="1505528" cy="215444"/>
          </a:xfrm>
          <a:prstGeom prst="rect">
            <a:avLst/>
          </a:prstGeom>
          <a:noFill/>
        </p:spPr>
        <p:txBody>
          <a:bodyPr wrap="square" rtlCol="0">
            <a:spAutoFit/>
          </a:bodyPr>
          <a:lstStyle/>
          <a:p>
            <a:pPr algn="ctr"/>
            <a:r>
              <a:rPr lang="sv-SE" sz="800" dirty="0">
                <a:solidFill>
                  <a:schemeClr val="accent3"/>
                </a:solidFill>
              </a:rPr>
              <a:t>ANTAL PATIENTER</a:t>
            </a:r>
          </a:p>
        </p:txBody>
      </p:sp>
      <p:cxnSp>
        <p:nvCxnSpPr>
          <p:cNvPr id="25" name="Rak 24">
            <a:extLst>
              <a:ext uri="{FF2B5EF4-FFF2-40B4-BE49-F238E27FC236}">
                <a16:creationId xmlns:a16="http://schemas.microsoft.com/office/drawing/2014/main" id="{24A8333A-64FE-3A4B-B30A-1DAD5F5BE166}"/>
              </a:ext>
            </a:extLst>
          </p:cNvPr>
          <p:cNvCxnSpPr>
            <a:cxnSpLocks/>
          </p:cNvCxnSpPr>
          <p:nvPr/>
        </p:nvCxnSpPr>
        <p:spPr>
          <a:xfrm>
            <a:off x="2350285" y="3140142"/>
            <a:ext cx="127362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Rak 25">
            <a:extLst>
              <a:ext uri="{FF2B5EF4-FFF2-40B4-BE49-F238E27FC236}">
                <a16:creationId xmlns:a16="http://schemas.microsoft.com/office/drawing/2014/main" id="{E7B7C920-CA76-484F-B5A4-B2C93179EEAB}"/>
              </a:ext>
            </a:extLst>
          </p:cNvPr>
          <p:cNvCxnSpPr>
            <a:cxnSpLocks/>
          </p:cNvCxnSpPr>
          <p:nvPr/>
        </p:nvCxnSpPr>
        <p:spPr>
          <a:xfrm>
            <a:off x="3906942" y="3140142"/>
            <a:ext cx="127362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3A874695-96F7-6C4B-84C8-0E0CD9D0548A}"/>
              </a:ext>
            </a:extLst>
          </p:cNvPr>
          <p:cNvCxnSpPr>
            <a:cxnSpLocks/>
          </p:cNvCxnSpPr>
          <p:nvPr/>
        </p:nvCxnSpPr>
        <p:spPr>
          <a:xfrm>
            <a:off x="5459185" y="3140142"/>
            <a:ext cx="127362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Rak 27">
            <a:extLst>
              <a:ext uri="{FF2B5EF4-FFF2-40B4-BE49-F238E27FC236}">
                <a16:creationId xmlns:a16="http://schemas.microsoft.com/office/drawing/2014/main" id="{45EF9FE2-38BC-F344-A6E2-D8490FEF6BB4}"/>
              </a:ext>
            </a:extLst>
          </p:cNvPr>
          <p:cNvCxnSpPr>
            <a:cxnSpLocks/>
          </p:cNvCxnSpPr>
          <p:nvPr/>
        </p:nvCxnSpPr>
        <p:spPr>
          <a:xfrm>
            <a:off x="7009371" y="3140142"/>
            <a:ext cx="127362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8CD2EE4F-FD47-1149-BEF2-97BCA434EC84}"/>
              </a:ext>
            </a:extLst>
          </p:cNvPr>
          <p:cNvCxnSpPr>
            <a:cxnSpLocks/>
          </p:cNvCxnSpPr>
          <p:nvPr/>
        </p:nvCxnSpPr>
        <p:spPr>
          <a:xfrm>
            <a:off x="8522485" y="3140142"/>
            <a:ext cx="127362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124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EEECD7-18D5-554C-B3CB-BE1B4D42A50F}"/>
              </a:ext>
            </a:extLst>
          </p:cNvPr>
          <p:cNvSpPr>
            <a:spLocks noGrp="1"/>
          </p:cNvSpPr>
          <p:nvPr>
            <p:ph type="title" idx="4294967295"/>
          </p:nvPr>
        </p:nvSpPr>
        <p:spPr>
          <a:xfrm>
            <a:off x="1251674" y="631147"/>
            <a:ext cx="10547350" cy="590550"/>
          </a:xfrm>
        </p:spPr>
        <p:txBody>
          <a:bodyPr>
            <a:normAutofit fontScale="90000"/>
          </a:bodyPr>
          <a:lstStyle/>
          <a:p>
            <a:r>
              <a:rPr lang="sv-SE" dirty="0"/>
              <a:t>och det är den här förflyttningen vi vill åstadkomma</a:t>
            </a:r>
          </a:p>
        </p:txBody>
      </p:sp>
      <p:pic>
        <p:nvPicPr>
          <p:cNvPr id="16" name="Bildobjekt 15">
            <a:extLst>
              <a:ext uri="{FF2B5EF4-FFF2-40B4-BE49-F238E27FC236}">
                <a16:creationId xmlns:a16="http://schemas.microsoft.com/office/drawing/2014/main" id="{A60FF63D-9C3C-2541-B6A0-028B1F5C908C}"/>
              </a:ext>
            </a:extLst>
          </p:cNvPr>
          <p:cNvPicPr>
            <a:picLocks noChangeAspect="1"/>
          </p:cNvPicPr>
          <p:nvPr/>
        </p:nvPicPr>
        <p:blipFill rotWithShape="1">
          <a:blip r:embed="rId3"/>
          <a:srcRect t="24157" b="13547"/>
          <a:stretch/>
        </p:blipFill>
        <p:spPr>
          <a:xfrm>
            <a:off x="1251674" y="1364105"/>
            <a:ext cx="9688651" cy="4272198"/>
          </a:xfrm>
          <a:prstGeom prst="rect">
            <a:avLst/>
          </a:prstGeom>
        </p:spPr>
      </p:pic>
      <p:sp>
        <p:nvSpPr>
          <p:cNvPr id="18" name="textruta 17">
            <a:extLst>
              <a:ext uri="{FF2B5EF4-FFF2-40B4-BE49-F238E27FC236}">
                <a16:creationId xmlns:a16="http://schemas.microsoft.com/office/drawing/2014/main" id="{B994666F-76A6-AA4E-972C-239B1018A63B}"/>
              </a:ext>
            </a:extLst>
          </p:cNvPr>
          <p:cNvSpPr txBox="1"/>
          <p:nvPr/>
        </p:nvSpPr>
        <p:spPr>
          <a:xfrm>
            <a:off x="2420480" y="1558845"/>
            <a:ext cx="1653309" cy="215444"/>
          </a:xfrm>
          <a:prstGeom prst="rect">
            <a:avLst/>
          </a:prstGeom>
          <a:noFill/>
        </p:spPr>
        <p:txBody>
          <a:bodyPr wrap="square" rtlCol="0">
            <a:spAutoFit/>
          </a:bodyPr>
          <a:lstStyle/>
          <a:p>
            <a:r>
              <a:rPr lang="sv-SE" sz="800" b="1" dirty="0">
                <a:solidFill>
                  <a:schemeClr val="bg1"/>
                </a:solidFill>
              </a:rPr>
              <a:t>HEMMET</a:t>
            </a:r>
          </a:p>
        </p:txBody>
      </p:sp>
      <p:sp>
        <p:nvSpPr>
          <p:cNvPr id="19" name="textruta 18">
            <a:extLst>
              <a:ext uri="{FF2B5EF4-FFF2-40B4-BE49-F238E27FC236}">
                <a16:creationId xmlns:a16="http://schemas.microsoft.com/office/drawing/2014/main" id="{D795C07D-6D52-1849-9F51-83DCCE6D34FF}"/>
              </a:ext>
            </a:extLst>
          </p:cNvPr>
          <p:cNvSpPr txBox="1"/>
          <p:nvPr/>
        </p:nvSpPr>
        <p:spPr>
          <a:xfrm>
            <a:off x="3984710" y="1558845"/>
            <a:ext cx="1653309" cy="215444"/>
          </a:xfrm>
          <a:prstGeom prst="rect">
            <a:avLst/>
          </a:prstGeom>
          <a:noFill/>
        </p:spPr>
        <p:txBody>
          <a:bodyPr wrap="square" rtlCol="0">
            <a:spAutoFit/>
          </a:bodyPr>
          <a:lstStyle/>
          <a:p>
            <a:r>
              <a:rPr lang="sv-SE" sz="800" b="1" dirty="0">
                <a:solidFill>
                  <a:schemeClr val="bg1"/>
                </a:solidFill>
              </a:rPr>
              <a:t>PRIMÄRVÅRDEN</a:t>
            </a:r>
          </a:p>
        </p:txBody>
      </p:sp>
      <p:sp>
        <p:nvSpPr>
          <p:cNvPr id="20" name="textruta 19">
            <a:extLst>
              <a:ext uri="{FF2B5EF4-FFF2-40B4-BE49-F238E27FC236}">
                <a16:creationId xmlns:a16="http://schemas.microsoft.com/office/drawing/2014/main" id="{2E0DD59E-1E0F-E64E-8789-26A732A07C0F}"/>
              </a:ext>
            </a:extLst>
          </p:cNvPr>
          <p:cNvSpPr txBox="1"/>
          <p:nvPr/>
        </p:nvSpPr>
        <p:spPr>
          <a:xfrm>
            <a:off x="5516833" y="1558845"/>
            <a:ext cx="1653309" cy="215444"/>
          </a:xfrm>
          <a:prstGeom prst="rect">
            <a:avLst/>
          </a:prstGeom>
          <a:noFill/>
        </p:spPr>
        <p:txBody>
          <a:bodyPr wrap="square" rtlCol="0">
            <a:spAutoFit/>
          </a:bodyPr>
          <a:lstStyle/>
          <a:p>
            <a:r>
              <a:rPr lang="sv-SE" sz="800" b="1" dirty="0">
                <a:solidFill>
                  <a:schemeClr val="bg1"/>
                </a:solidFill>
              </a:rPr>
              <a:t>NÄRSJUKHUET</a:t>
            </a:r>
          </a:p>
        </p:txBody>
      </p:sp>
      <p:sp>
        <p:nvSpPr>
          <p:cNvPr id="21" name="textruta 20">
            <a:extLst>
              <a:ext uri="{FF2B5EF4-FFF2-40B4-BE49-F238E27FC236}">
                <a16:creationId xmlns:a16="http://schemas.microsoft.com/office/drawing/2014/main" id="{8CB5E697-861B-D242-B03C-B7134ED3335B}"/>
              </a:ext>
            </a:extLst>
          </p:cNvPr>
          <p:cNvSpPr txBox="1"/>
          <p:nvPr/>
        </p:nvSpPr>
        <p:spPr>
          <a:xfrm>
            <a:off x="7081063" y="1558845"/>
            <a:ext cx="1653309" cy="215444"/>
          </a:xfrm>
          <a:prstGeom prst="rect">
            <a:avLst/>
          </a:prstGeom>
          <a:noFill/>
        </p:spPr>
        <p:txBody>
          <a:bodyPr wrap="square" rtlCol="0">
            <a:spAutoFit/>
          </a:bodyPr>
          <a:lstStyle/>
          <a:p>
            <a:r>
              <a:rPr lang="sv-SE" sz="800" b="1" dirty="0">
                <a:solidFill>
                  <a:schemeClr val="bg1"/>
                </a:solidFill>
              </a:rPr>
              <a:t>AKUTSJUKHUSET</a:t>
            </a:r>
          </a:p>
        </p:txBody>
      </p:sp>
      <p:sp>
        <p:nvSpPr>
          <p:cNvPr id="22" name="textruta 21">
            <a:extLst>
              <a:ext uri="{FF2B5EF4-FFF2-40B4-BE49-F238E27FC236}">
                <a16:creationId xmlns:a16="http://schemas.microsoft.com/office/drawing/2014/main" id="{489A7B0C-0B4F-A349-AFA6-2EEB857BBA1D}"/>
              </a:ext>
            </a:extLst>
          </p:cNvPr>
          <p:cNvSpPr txBox="1"/>
          <p:nvPr/>
        </p:nvSpPr>
        <p:spPr>
          <a:xfrm>
            <a:off x="8614647" y="1558845"/>
            <a:ext cx="1653309" cy="215444"/>
          </a:xfrm>
          <a:prstGeom prst="rect">
            <a:avLst/>
          </a:prstGeom>
          <a:noFill/>
        </p:spPr>
        <p:txBody>
          <a:bodyPr wrap="square" rtlCol="0">
            <a:spAutoFit/>
          </a:bodyPr>
          <a:lstStyle/>
          <a:p>
            <a:r>
              <a:rPr lang="sv-SE" sz="800" b="1" dirty="0">
                <a:solidFill>
                  <a:schemeClr val="bg1"/>
                </a:solidFill>
              </a:rPr>
              <a:t>UNIVERSITETSSJUKHUS</a:t>
            </a:r>
          </a:p>
        </p:txBody>
      </p:sp>
      <p:sp>
        <p:nvSpPr>
          <p:cNvPr id="23" name="textruta 22">
            <a:extLst>
              <a:ext uri="{FF2B5EF4-FFF2-40B4-BE49-F238E27FC236}">
                <a16:creationId xmlns:a16="http://schemas.microsoft.com/office/drawing/2014/main" id="{221988C5-A298-F647-8243-C021909FE6D6}"/>
              </a:ext>
            </a:extLst>
          </p:cNvPr>
          <p:cNvSpPr txBox="1"/>
          <p:nvPr/>
        </p:nvSpPr>
        <p:spPr>
          <a:xfrm>
            <a:off x="2275114" y="2971157"/>
            <a:ext cx="1423970" cy="215444"/>
          </a:xfrm>
          <a:prstGeom prst="rect">
            <a:avLst/>
          </a:prstGeom>
          <a:noFill/>
        </p:spPr>
        <p:txBody>
          <a:bodyPr wrap="square" rtlCol="0">
            <a:spAutoFit/>
          </a:bodyPr>
          <a:lstStyle/>
          <a:p>
            <a:pPr algn="ctr"/>
            <a:r>
              <a:rPr lang="sv-SE" sz="800" dirty="0">
                <a:solidFill>
                  <a:schemeClr val="accent3"/>
                </a:solidFill>
              </a:rPr>
              <a:t>ANTAL PATIENTER</a:t>
            </a:r>
          </a:p>
        </p:txBody>
      </p:sp>
      <p:sp>
        <p:nvSpPr>
          <p:cNvPr id="24" name="textruta 23">
            <a:extLst>
              <a:ext uri="{FF2B5EF4-FFF2-40B4-BE49-F238E27FC236}">
                <a16:creationId xmlns:a16="http://schemas.microsoft.com/office/drawing/2014/main" id="{CA1680E7-F6B2-3F4D-9DBE-A7A671932ABC}"/>
              </a:ext>
            </a:extLst>
          </p:cNvPr>
          <p:cNvSpPr txBox="1"/>
          <p:nvPr/>
        </p:nvSpPr>
        <p:spPr>
          <a:xfrm>
            <a:off x="3795942" y="2971157"/>
            <a:ext cx="1490228" cy="215444"/>
          </a:xfrm>
          <a:prstGeom prst="rect">
            <a:avLst/>
          </a:prstGeom>
          <a:noFill/>
        </p:spPr>
        <p:txBody>
          <a:bodyPr wrap="square" rtlCol="0">
            <a:spAutoFit/>
          </a:bodyPr>
          <a:lstStyle/>
          <a:p>
            <a:pPr algn="ctr"/>
            <a:r>
              <a:rPr lang="sv-SE" sz="800" dirty="0">
                <a:solidFill>
                  <a:schemeClr val="accent3"/>
                </a:solidFill>
              </a:rPr>
              <a:t>ANTAL PATIENTER</a:t>
            </a:r>
          </a:p>
        </p:txBody>
      </p:sp>
      <p:sp>
        <p:nvSpPr>
          <p:cNvPr id="25" name="textruta 24">
            <a:extLst>
              <a:ext uri="{FF2B5EF4-FFF2-40B4-BE49-F238E27FC236}">
                <a16:creationId xmlns:a16="http://schemas.microsoft.com/office/drawing/2014/main" id="{5C033325-97AB-2749-8F50-4DFFC5529F9A}"/>
              </a:ext>
            </a:extLst>
          </p:cNvPr>
          <p:cNvSpPr txBox="1"/>
          <p:nvPr/>
        </p:nvSpPr>
        <p:spPr>
          <a:xfrm>
            <a:off x="5302458" y="2971157"/>
            <a:ext cx="1490228" cy="215444"/>
          </a:xfrm>
          <a:prstGeom prst="rect">
            <a:avLst/>
          </a:prstGeom>
          <a:noFill/>
        </p:spPr>
        <p:txBody>
          <a:bodyPr wrap="square" rtlCol="0">
            <a:spAutoFit/>
          </a:bodyPr>
          <a:lstStyle/>
          <a:p>
            <a:pPr algn="ctr"/>
            <a:r>
              <a:rPr lang="sv-SE" sz="800" dirty="0">
                <a:solidFill>
                  <a:schemeClr val="accent3"/>
                </a:solidFill>
              </a:rPr>
              <a:t>ANTAL PATIENTER</a:t>
            </a:r>
          </a:p>
        </p:txBody>
      </p:sp>
      <p:sp>
        <p:nvSpPr>
          <p:cNvPr id="26" name="textruta 25">
            <a:extLst>
              <a:ext uri="{FF2B5EF4-FFF2-40B4-BE49-F238E27FC236}">
                <a16:creationId xmlns:a16="http://schemas.microsoft.com/office/drawing/2014/main" id="{D91540A2-CE7D-2A43-90DB-32A23D4F7652}"/>
              </a:ext>
            </a:extLst>
          </p:cNvPr>
          <p:cNvSpPr txBox="1"/>
          <p:nvPr/>
        </p:nvSpPr>
        <p:spPr>
          <a:xfrm>
            <a:off x="6889543" y="2971157"/>
            <a:ext cx="1505528" cy="215444"/>
          </a:xfrm>
          <a:prstGeom prst="rect">
            <a:avLst/>
          </a:prstGeom>
          <a:noFill/>
        </p:spPr>
        <p:txBody>
          <a:bodyPr wrap="square" rtlCol="0">
            <a:spAutoFit/>
          </a:bodyPr>
          <a:lstStyle/>
          <a:p>
            <a:pPr algn="ctr"/>
            <a:r>
              <a:rPr lang="sv-SE" sz="800" dirty="0">
                <a:solidFill>
                  <a:schemeClr val="accent3"/>
                </a:solidFill>
              </a:rPr>
              <a:t>ANTAL PATIENTER</a:t>
            </a:r>
          </a:p>
        </p:txBody>
      </p:sp>
      <p:sp>
        <p:nvSpPr>
          <p:cNvPr id="27" name="textruta 26">
            <a:extLst>
              <a:ext uri="{FF2B5EF4-FFF2-40B4-BE49-F238E27FC236}">
                <a16:creationId xmlns:a16="http://schemas.microsoft.com/office/drawing/2014/main" id="{73B94A2A-3A24-804F-ABF4-869DC7EC60EE}"/>
              </a:ext>
            </a:extLst>
          </p:cNvPr>
          <p:cNvSpPr txBox="1"/>
          <p:nvPr/>
        </p:nvSpPr>
        <p:spPr>
          <a:xfrm>
            <a:off x="8411358" y="2971157"/>
            <a:ext cx="1505528" cy="215444"/>
          </a:xfrm>
          <a:prstGeom prst="rect">
            <a:avLst/>
          </a:prstGeom>
          <a:noFill/>
        </p:spPr>
        <p:txBody>
          <a:bodyPr wrap="square" rtlCol="0">
            <a:spAutoFit/>
          </a:bodyPr>
          <a:lstStyle/>
          <a:p>
            <a:pPr algn="ctr"/>
            <a:r>
              <a:rPr lang="sv-SE" sz="800" dirty="0">
                <a:solidFill>
                  <a:schemeClr val="accent3"/>
                </a:solidFill>
              </a:rPr>
              <a:t>ANTAL PATIENTER</a:t>
            </a:r>
          </a:p>
        </p:txBody>
      </p:sp>
      <p:cxnSp>
        <p:nvCxnSpPr>
          <p:cNvPr id="28" name="Rak 27">
            <a:extLst>
              <a:ext uri="{FF2B5EF4-FFF2-40B4-BE49-F238E27FC236}">
                <a16:creationId xmlns:a16="http://schemas.microsoft.com/office/drawing/2014/main" id="{8D832B6D-B87E-9E48-921B-47108E928E58}"/>
              </a:ext>
            </a:extLst>
          </p:cNvPr>
          <p:cNvCxnSpPr>
            <a:cxnSpLocks/>
          </p:cNvCxnSpPr>
          <p:nvPr/>
        </p:nvCxnSpPr>
        <p:spPr>
          <a:xfrm>
            <a:off x="2350285" y="3140142"/>
            <a:ext cx="127362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Rak 28">
            <a:extLst>
              <a:ext uri="{FF2B5EF4-FFF2-40B4-BE49-F238E27FC236}">
                <a16:creationId xmlns:a16="http://schemas.microsoft.com/office/drawing/2014/main" id="{1ED4CC81-53FA-F44D-9CD4-E784E018CC9A}"/>
              </a:ext>
            </a:extLst>
          </p:cNvPr>
          <p:cNvCxnSpPr>
            <a:cxnSpLocks/>
          </p:cNvCxnSpPr>
          <p:nvPr/>
        </p:nvCxnSpPr>
        <p:spPr>
          <a:xfrm>
            <a:off x="3906942" y="3140142"/>
            <a:ext cx="127362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Rak 29">
            <a:extLst>
              <a:ext uri="{FF2B5EF4-FFF2-40B4-BE49-F238E27FC236}">
                <a16:creationId xmlns:a16="http://schemas.microsoft.com/office/drawing/2014/main" id="{4DE453BC-CEB4-7144-BBD7-8DD6AA26CCC4}"/>
              </a:ext>
            </a:extLst>
          </p:cNvPr>
          <p:cNvCxnSpPr>
            <a:cxnSpLocks/>
          </p:cNvCxnSpPr>
          <p:nvPr/>
        </p:nvCxnSpPr>
        <p:spPr>
          <a:xfrm>
            <a:off x="5459185" y="3140142"/>
            <a:ext cx="127362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2F83A9A6-5EE7-3342-9F70-232C828B7D3B}"/>
              </a:ext>
            </a:extLst>
          </p:cNvPr>
          <p:cNvCxnSpPr>
            <a:cxnSpLocks/>
          </p:cNvCxnSpPr>
          <p:nvPr/>
        </p:nvCxnSpPr>
        <p:spPr>
          <a:xfrm>
            <a:off x="7009371" y="3140142"/>
            <a:ext cx="127362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Rak 31">
            <a:extLst>
              <a:ext uri="{FF2B5EF4-FFF2-40B4-BE49-F238E27FC236}">
                <a16:creationId xmlns:a16="http://schemas.microsoft.com/office/drawing/2014/main" id="{57D443B8-2A02-114D-997E-9C9AB7CDEA22}"/>
              </a:ext>
            </a:extLst>
          </p:cNvPr>
          <p:cNvCxnSpPr>
            <a:cxnSpLocks/>
          </p:cNvCxnSpPr>
          <p:nvPr/>
        </p:nvCxnSpPr>
        <p:spPr>
          <a:xfrm>
            <a:off x="8522485" y="3140142"/>
            <a:ext cx="1273629" cy="0"/>
          </a:xfrm>
          <a:prstGeom prst="line">
            <a:avLst/>
          </a:prstGeom>
          <a:ln w="63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ruta 2">
            <a:extLst>
              <a:ext uri="{FF2B5EF4-FFF2-40B4-BE49-F238E27FC236}">
                <a16:creationId xmlns:a16="http://schemas.microsoft.com/office/drawing/2014/main" id="{A6DAF179-5891-4310-8DD3-DDB627A2CB55}"/>
              </a:ext>
            </a:extLst>
          </p:cNvPr>
          <p:cNvSpPr txBox="1"/>
          <p:nvPr/>
        </p:nvSpPr>
        <p:spPr>
          <a:xfrm>
            <a:off x="4372373" y="3660801"/>
            <a:ext cx="5273996" cy="1754326"/>
          </a:xfrm>
          <a:prstGeom prst="rect">
            <a:avLst/>
          </a:prstGeom>
          <a:noFill/>
        </p:spPr>
        <p:txBody>
          <a:bodyPr wrap="square" rtlCol="0">
            <a:spAutoFit/>
          </a:bodyPr>
          <a:lstStyle/>
          <a:p>
            <a:r>
              <a:rPr lang="sv-SE" sz="3600" b="1" dirty="0">
                <a:solidFill>
                  <a:schemeClr val="bg1"/>
                </a:solidFill>
              </a:rPr>
              <a:t>RÄTT VÅRD</a:t>
            </a:r>
          </a:p>
          <a:p>
            <a:r>
              <a:rPr lang="sv-SE" sz="3600" b="1" dirty="0">
                <a:solidFill>
                  <a:schemeClr val="bg1"/>
                </a:solidFill>
              </a:rPr>
              <a:t>PÅ RÄTT PLATS</a:t>
            </a:r>
            <a:br>
              <a:rPr lang="sv-SE" sz="3600" b="1" dirty="0">
                <a:solidFill>
                  <a:schemeClr val="bg1"/>
                </a:solidFill>
              </a:rPr>
            </a:br>
            <a:r>
              <a:rPr lang="sv-SE" sz="3600" b="1" dirty="0">
                <a:solidFill>
                  <a:schemeClr val="bg1"/>
                </a:solidFill>
              </a:rPr>
              <a:t>VID RÄTT TIDPUNKT</a:t>
            </a:r>
          </a:p>
        </p:txBody>
      </p:sp>
    </p:spTree>
    <p:extLst>
      <p:ext uri="{BB962C8B-B14F-4D97-AF65-F5344CB8AC3E}">
        <p14:creationId xmlns:p14="http://schemas.microsoft.com/office/powerpoint/2010/main" val="2714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RV Vita innehållssidor">
  <a:themeElements>
    <a:clrScheme name="Nära vård">
      <a:dk1>
        <a:srgbClr val="5E5E5E"/>
      </a:dk1>
      <a:lt1>
        <a:sysClr val="window" lastClr="FFFFFF"/>
      </a:lt1>
      <a:dk2>
        <a:srgbClr val="898885"/>
      </a:dk2>
      <a:lt2>
        <a:srgbClr val="E7E6E6"/>
      </a:lt2>
      <a:accent1>
        <a:srgbClr val="4185B5"/>
      </a:accent1>
      <a:accent2>
        <a:srgbClr val="339D94"/>
      </a:accent2>
      <a:accent3>
        <a:srgbClr val="F5AE30"/>
      </a:accent3>
      <a:accent4>
        <a:srgbClr val="DE0A2C"/>
      </a:accent4>
      <a:accent5>
        <a:srgbClr val="5E5E5E"/>
      </a:accent5>
      <a:accent6>
        <a:srgbClr val="5E5E5E"/>
      </a:accent6>
      <a:hlink>
        <a:srgbClr val="5E5E5E"/>
      </a:hlink>
      <a:folHlink>
        <a:srgbClr val="5E5E5E"/>
      </a:folHlink>
    </a:clrScheme>
    <a:fontScheme name="Anpassat 1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V_mall_210420.potx" id="{BF579917-25D5-422D-B734-602B074285ED}" vid="{82BE6681-399D-4D43-9710-C07CE2CC232E}"/>
    </a:ext>
  </a:extLst>
</a:theme>
</file>

<file path=ppt/theme/theme2.xml><?xml version="1.0" encoding="utf-8"?>
<a:theme xmlns:a="http://schemas.openxmlformats.org/drawingml/2006/main" name="RV Gröna innehållssidor">
  <a:themeElements>
    <a:clrScheme name="Nära vård">
      <a:dk1>
        <a:srgbClr val="5E5E5E"/>
      </a:dk1>
      <a:lt1>
        <a:sysClr val="window" lastClr="FFFFFF"/>
      </a:lt1>
      <a:dk2>
        <a:srgbClr val="898885"/>
      </a:dk2>
      <a:lt2>
        <a:srgbClr val="E7E6E6"/>
      </a:lt2>
      <a:accent1>
        <a:srgbClr val="4185B5"/>
      </a:accent1>
      <a:accent2>
        <a:srgbClr val="339D94"/>
      </a:accent2>
      <a:accent3>
        <a:srgbClr val="F5AE30"/>
      </a:accent3>
      <a:accent4>
        <a:srgbClr val="DE0A2C"/>
      </a:accent4>
      <a:accent5>
        <a:srgbClr val="5E5E5E"/>
      </a:accent5>
      <a:accent6>
        <a:srgbClr val="5E5E5E"/>
      </a:accent6>
      <a:hlink>
        <a:srgbClr val="5E5E5E"/>
      </a:hlink>
      <a:folHlink>
        <a:srgbClr val="5E5E5E"/>
      </a:folHlink>
    </a:clrScheme>
    <a:fontScheme name="Anpassat 1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V_mall_210420.potx" id="{BF579917-25D5-422D-B734-602B074285ED}" vid="{0A0D4374-8E87-4213-BD8D-7F13919B903A}"/>
    </a:ext>
  </a:extLst>
</a:theme>
</file>

<file path=ppt/theme/theme3.xml><?xml version="1.0" encoding="utf-8"?>
<a:theme xmlns:a="http://schemas.openxmlformats.org/drawingml/2006/main" name="RV Ljusgröna innehållssidor">
  <a:themeElements>
    <a:clrScheme name="Nära vård">
      <a:dk1>
        <a:srgbClr val="5E5E5E"/>
      </a:dk1>
      <a:lt1>
        <a:sysClr val="window" lastClr="FFFFFF"/>
      </a:lt1>
      <a:dk2>
        <a:srgbClr val="898885"/>
      </a:dk2>
      <a:lt2>
        <a:srgbClr val="E7E6E6"/>
      </a:lt2>
      <a:accent1>
        <a:srgbClr val="4185B5"/>
      </a:accent1>
      <a:accent2>
        <a:srgbClr val="339D94"/>
      </a:accent2>
      <a:accent3>
        <a:srgbClr val="F5AE30"/>
      </a:accent3>
      <a:accent4>
        <a:srgbClr val="DE0A2C"/>
      </a:accent4>
      <a:accent5>
        <a:srgbClr val="5E5E5E"/>
      </a:accent5>
      <a:accent6>
        <a:srgbClr val="5E5E5E"/>
      </a:accent6>
      <a:hlink>
        <a:srgbClr val="5E5E5E"/>
      </a:hlink>
      <a:folHlink>
        <a:srgbClr val="5E5E5E"/>
      </a:folHlink>
    </a:clrScheme>
    <a:fontScheme name="Anpassat 1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V_mall_210420.potx" id="{BF579917-25D5-422D-B734-602B074285ED}" vid="{5F5A1AFD-AE05-403C-B8AF-6CDC0D9209B2}"/>
    </a:ext>
  </a:extLst>
</a:theme>
</file>

<file path=ppt/theme/theme4.xml><?xml version="1.0" encoding="utf-8"?>
<a:theme xmlns:a="http://schemas.openxmlformats.org/drawingml/2006/main" name="RV Rubriksidor och slutsida">
  <a:themeElements>
    <a:clrScheme name="Nära vård">
      <a:dk1>
        <a:srgbClr val="5E5E5E"/>
      </a:dk1>
      <a:lt1>
        <a:sysClr val="window" lastClr="FFFFFF"/>
      </a:lt1>
      <a:dk2>
        <a:srgbClr val="898885"/>
      </a:dk2>
      <a:lt2>
        <a:srgbClr val="E7E6E6"/>
      </a:lt2>
      <a:accent1>
        <a:srgbClr val="4185B5"/>
      </a:accent1>
      <a:accent2>
        <a:srgbClr val="339D94"/>
      </a:accent2>
      <a:accent3>
        <a:srgbClr val="F5AE30"/>
      </a:accent3>
      <a:accent4>
        <a:srgbClr val="DE0A2C"/>
      </a:accent4>
      <a:accent5>
        <a:srgbClr val="5E5E5E"/>
      </a:accent5>
      <a:accent6>
        <a:srgbClr val="5E5E5E"/>
      </a:accent6>
      <a:hlink>
        <a:srgbClr val="5E5E5E"/>
      </a:hlink>
      <a:folHlink>
        <a:srgbClr val="5E5E5E"/>
      </a:folHlink>
    </a:clrScheme>
    <a:fontScheme name="Anpassat 1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V_mall_210420.potx" id="{BF579917-25D5-422D-B734-602B074285ED}" vid="{D2FCCCA5-CEB2-4171-86F6-A3260239A9A0}"/>
    </a:ext>
  </a:extLst>
</a:theme>
</file>

<file path=ppt/theme/theme5.xml><?xml version="1.0" encoding="utf-8"?>
<a:theme xmlns:a="http://schemas.openxmlformats.org/drawingml/2006/main" name="Region Västmanland Blå">
  <a:themeElements>
    <a:clrScheme name="Region Västmanland Blå">
      <a:dk1>
        <a:sysClr val="windowText" lastClr="000000"/>
      </a:dk1>
      <a:lt1>
        <a:sysClr val="window" lastClr="FFFFFF"/>
      </a:lt1>
      <a:dk2>
        <a:srgbClr val="7F7F7F"/>
      </a:dk2>
      <a:lt2>
        <a:srgbClr val="FFFFFF"/>
      </a:lt2>
      <a:accent1>
        <a:srgbClr val="3C82AF"/>
      </a:accent1>
      <a:accent2>
        <a:srgbClr val="4B467D"/>
      </a:accent2>
      <a:accent3>
        <a:srgbClr val="339D94"/>
      </a:accent3>
      <a:accent4>
        <a:srgbClr val="670F3B"/>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2459BC67-DD28-465A-A611-64CAAD410A4A}"/>
    </a:ext>
  </a:extLst>
</a:theme>
</file>

<file path=ppt/theme/theme6.xml><?xml version="1.0" encoding="utf-8"?>
<a:theme xmlns:a="http://schemas.openxmlformats.org/drawingml/2006/main" name="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6CF4D34E-64D2-4E66-89DE-390B7421D4FE}" vid="{3286C5D9-DE92-42C3-A4DC-CFCCD4C4CF69}"/>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docProps/app.xml><?xml version="1.0" encoding="utf-8"?>
<Properties xmlns="http://schemas.openxmlformats.org/officeDocument/2006/extended-properties" xmlns:vt="http://schemas.openxmlformats.org/officeDocument/2006/docPropsVTypes">
  <TotalTime>3</TotalTime>
  <Words>748</Words>
  <Application>Microsoft Office PowerPoint</Application>
  <PresentationFormat>Bredbild</PresentationFormat>
  <Paragraphs>87</Paragraphs>
  <Slides>10</Slides>
  <Notes>8</Notes>
  <HiddenSlides>0</HiddenSlides>
  <MMClips>0</MMClips>
  <ScaleCrop>false</ScaleCrop>
  <HeadingPairs>
    <vt:vector size="6" baseType="variant">
      <vt:variant>
        <vt:lpstr>Använt teckensnitt</vt:lpstr>
      </vt:variant>
      <vt:variant>
        <vt:i4>4</vt:i4>
      </vt:variant>
      <vt:variant>
        <vt:lpstr>Tema</vt:lpstr>
      </vt:variant>
      <vt:variant>
        <vt:i4>6</vt:i4>
      </vt:variant>
      <vt:variant>
        <vt:lpstr>Bildrubriker</vt:lpstr>
      </vt:variant>
      <vt:variant>
        <vt:i4>10</vt:i4>
      </vt:variant>
    </vt:vector>
  </HeadingPairs>
  <TitlesOfParts>
    <vt:vector size="20" baseType="lpstr">
      <vt:lpstr>Arial</vt:lpstr>
      <vt:lpstr>Calibri</vt:lpstr>
      <vt:lpstr>Calibri Light</vt:lpstr>
      <vt:lpstr>Times New Roman</vt:lpstr>
      <vt:lpstr>RV Vita innehållssidor</vt:lpstr>
      <vt:lpstr>RV Gröna innehållssidor</vt:lpstr>
      <vt:lpstr>RV Ljusgröna innehållssidor</vt:lpstr>
      <vt:lpstr>RV Rubriksidor och slutsida</vt:lpstr>
      <vt:lpstr>Region Västmanland Blå</vt:lpstr>
      <vt:lpstr>Region Västmanland Grön</vt:lpstr>
      <vt:lpstr>PowerPoint-presentation</vt:lpstr>
      <vt:lpstr>Befolkningsförändring  2020 - 2030</vt:lpstr>
      <vt:lpstr>Befolkningsförändring  2020 - 2030</vt:lpstr>
      <vt:lpstr>PowerPoint-presentation</vt:lpstr>
      <vt:lpstr>PowerPoint-presentation</vt:lpstr>
      <vt:lpstr>PowerPoint-presentation</vt:lpstr>
      <vt:lpstr>Program Nära vård 2022</vt:lpstr>
      <vt:lpstr>Idag ser det ut så här…</vt:lpstr>
      <vt:lpstr>och det är den här förflyttningen vi vill åstadkomma</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HÄR SKRIVER VI VILKET FORUM VI BESÖKER</dc:title>
  <dc:creator>Sara Fredin</dc:creator>
  <cp:lastModifiedBy>Cecilia von Alten</cp:lastModifiedBy>
  <cp:revision>128</cp:revision>
  <dcterms:created xsi:type="dcterms:W3CDTF">2021-05-03T09:45:29Z</dcterms:created>
  <dcterms:modified xsi:type="dcterms:W3CDTF">2022-11-18T06:43:28Z</dcterms:modified>
</cp:coreProperties>
</file>