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5D17AD-BF56-4B40-9891-65DA4544A808}" v="1" dt="2023-04-26T12:34:36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4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ja Hektor Gardell" userId="efca60bd-6692-4f0f-9244-d4fd5093a5c6" providerId="ADAL" clId="{255D17AD-BF56-4B40-9891-65DA4544A808}"/>
    <pc:docChg chg="custSel modSld">
      <pc:chgData name="Anja Hektor Gardell" userId="efca60bd-6692-4f0f-9244-d4fd5093a5c6" providerId="ADAL" clId="{255D17AD-BF56-4B40-9891-65DA4544A808}" dt="2023-04-26T12:34:47.674" v="8" actId="14100"/>
      <pc:docMkLst>
        <pc:docMk/>
      </pc:docMkLst>
      <pc:sldChg chg="addSp delSp modSp mod">
        <pc:chgData name="Anja Hektor Gardell" userId="efca60bd-6692-4f0f-9244-d4fd5093a5c6" providerId="ADAL" clId="{255D17AD-BF56-4B40-9891-65DA4544A808}" dt="2023-04-26T12:34:47.674" v="8" actId="14100"/>
        <pc:sldMkLst>
          <pc:docMk/>
          <pc:sldMk cId="1807673286" sldId="256"/>
        </pc:sldMkLst>
        <pc:spChg chg="del">
          <ac:chgData name="Anja Hektor Gardell" userId="efca60bd-6692-4f0f-9244-d4fd5093a5c6" providerId="ADAL" clId="{255D17AD-BF56-4B40-9891-65DA4544A808}" dt="2023-04-26T12:34:10.618" v="2" actId="478"/>
          <ac:spMkLst>
            <pc:docMk/>
            <pc:sldMk cId="1807673286" sldId="256"/>
            <ac:spMk id="2" creationId="{C94F9B73-FB84-8ADC-F7B0-F4EE9D28FEA4}"/>
          </ac:spMkLst>
        </pc:spChg>
        <pc:spChg chg="del">
          <ac:chgData name="Anja Hektor Gardell" userId="efca60bd-6692-4f0f-9244-d4fd5093a5c6" providerId="ADAL" clId="{255D17AD-BF56-4B40-9891-65DA4544A808}" dt="2023-04-26T12:34:09.253" v="1" actId="478"/>
          <ac:spMkLst>
            <pc:docMk/>
            <pc:sldMk cId="1807673286" sldId="256"/>
            <ac:spMk id="3" creationId="{8692EB35-4A4A-D8C8-3566-E0825D8EF6C2}"/>
          </ac:spMkLst>
        </pc:spChg>
        <pc:picChg chg="del">
          <ac:chgData name="Anja Hektor Gardell" userId="efca60bd-6692-4f0f-9244-d4fd5093a5c6" providerId="ADAL" clId="{255D17AD-BF56-4B40-9891-65DA4544A808}" dt="2023-04-26T12:32:29.001" v="0" actId="478"/>
          <ac:picMkLst>
            <pc:docMk/>
            <pc:sldMk cId="1807673286" sldId="256"/>
            <ac:picMk id="5" creationId="{D78BF56A-5ECB-7C32-90A9-7B8DEA348FBB}"/>
          </ac:picMkLst>
        </pc:picChg>
        <pc:picChg chg="add mod">
          <ac:chgData name="Anja Hektor Gardell" userId="efca60bd-6692-4f0f-9244-d4fd5093a5c6" providerId="ADAL" clId="{255D17AD-BF56-4B40-9891-65DA4544A808}" dt="2023-04-26T12:34:47.674" v="8" actId="14100"/>
          <ac:picMkLst>
            <pc:docMk/>
            <pc:sldMk cId="1807673286" sldId="256"/>
            <ac:picMk id="6" creationId="{F1F5F2A1-DAD9-FDE1-7CE7-A1055546F0E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21ACA7-9492-C4C0-13CB-CFCC9BD2E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C51CD26-E8FE-E02C-E7A5-29F5B2C96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3AE6B3-43BF-8B5A-3A9E-C92064A8B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D54-5347-4194-A256-E8DA8B1109D1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CB6F89-ADCD-584E-FCBA-F94E4658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320055-9638-5C47-E95A-CC222C64D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6288-E267-47DF-88CC-C899BD10A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07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2322E1-945F-A4CA-4BDC-9B3EAF640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A2832C1-4D73-35A5-9451-287914DF6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8FFFC8-609D-EE19-167E-4ED4F25D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D54-5347-4194-A256-E8DA8B1109D1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31904EB-2E37-95BD-1A80-21944C4A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7BCE62-2E5D-7F4E-709D-78FA90F1C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6288-E267-47DF-88CC-C899BD10A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16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0F123F3-5282-83A6-8320-DF80690B74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EEC94E5-D6FC-7ADA-C57C-B96CDA6AD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5695D3-9C3B-6C41-3BC1-0089A6477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D54-5347-4194-A256-E8DA8B1109D1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176BF7-B428-5835-7F52-E082A4233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6F0EAB8-460E-08F5-6629-6332B6DC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6288-E267-47DF-88CC-C899BD10A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829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5D1FEC-BA9F-E491-08CA-F90D862F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08CAB7-EE97-93A4-6332-A0CB3AFE9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992792-1087-8F02-51DB-7B8BAE568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D54-5347-4194-A256-E8DA8B1109D1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774214-EA70-AD1F-882C-1470E5140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D073F7-8BA4-A285-AD0C-F31F76910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6288-E267-47DF-88CC-C899BD10A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330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C08B0D-679F-7317-8BFA-74194498D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2157E4B-779C-94C9-DA93-3F12ED913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53D7DB-ABA9-05AA-414A-6E0977825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D54-5347-4194-A256-E8DA8B1109D1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F7F5B1-FA9F-FE49-19B0-C99B8971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111399-711C-0838-B538-E413A26CE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6288-E267-47DF-88CC-C899BD10A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691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D19032-DABE-FEFB-3712-3D94CE322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6215A6-BD09-3FF8-F163-919D3BF56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A34004A-D8A5-606F-B8B9-3E0ABDD84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BE6205-2577-7007-199E-88D77CBD5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D54-5347-4194-A256-E8DA8B1109D1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1EA5D6C-EF0B-8234-D3F7-C36A0B6FA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7ACFCB9-B946-A5D6-D99F-C1FC8744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6288-E267-47DF-88CC-C899BD10A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4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E6740E-C901-E6F3-2B08-97AE7F04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2FA57E-78FD-AC6F-0B16-CCAAEF002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D96D69E-FBD6-4CF6-0A39-A7A7BF941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38AA672-427A-D351-8575-923472291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A4BFE89-4EEC-F932-B20E-2051F0CD3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6F854A-5819-2C4E-4D72-EBA66C9D3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D54-5347-4194-A256-E8DA8B1109D1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F378E9A-9D7F-4FDE-F23C-06D79827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53439EC-2E1A-E9C3-60AF-B7AF6CEB8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6288-E267-47DF-88CC-C899BD10A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112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583B52-C932-2AB6-0F7B-CDF32D92F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4FD7430-3DC5-6C65-AC26-75BEBA565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D54-5347-4194-A256-E8DA8B1109D1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82A1AC-64A3-56A1-5962-3414D2A1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E085C1A-496E-04D5-62EE-F82DDCA13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6288-E267-47DF-88CC-C899BD10A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90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8465FC7-6B95-DFC7-A713-67E28F093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D54-5347-4194-A256-E8DA8B1109D1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66F426E-B652-3829-59E4-0162ED7D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14A39C1-9860-F5DA-1E6C-A39444E3F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6288-E267-47DF-88CC-C899BD10A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429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0BC94E-980F-8AA7-1F21-F8DA28CF6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18559A-6BA5-5A8B-3494-532835CBE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06A5E4-7A7D-7795-50DD-2ACBB03E2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09A2FA4-CC41-4A83-494C-E555293F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D54-5347-4194-A256-E8DA8B1109D1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754DDE0-34F6-FE1B-FDEB-356489DD1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7E5622C-5770-5889-45E5-22480F420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6288-E267-47DF-88CC-C899BD10A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537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9F03DC-21C9-74CD-8C45-5835909A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06A0931-36B6-DB3E-FF21-4CCCDA92F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7496E8C-8C71-016D-5010-DEEB65329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B4229C-7508-9639-5BB8-DD12AE3DE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AD54-5347-4194-A256-E8DA8B1109D1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B249CA-EF61-8480-3531-B6F8052B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E75EAE-7747-B0C1-8B3E-8FA99BBA5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6288-E267-47DF-88CC-C899BD10A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390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6F8B0D5-0535-8464-A64F-41A795003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BFF6671-7DE3-F66E-2413-AD39DD112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45D48F-970B-5476-4422-BA509896B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5AD54-5347-4194-A256-E8DA8B1109D1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6AC9D4-B058-BFCA-FE7C-98571E982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551727-8E96-24AA-6438-BBBD560CC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96288-E267-47DF-88CC-C899BD10A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14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n bild som visar diagram&#10;&#10;Automatiskt genererad beskrivning">
            <a:extLst>
              <a:ext uri="{FF2B5EF4-FFF2-40B4-BE49-F238E27FC236}">
                <a16:creationId xmlns:a16="http://schemas.microsoft.com/office/drawing/2014/main" id="{F1F5F2A1-DAD9-FDE1-7CE7-A1055546F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07"/>
            <a:ext cx="12192000" cy="68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7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Anja Hektor Gardell</dc:creator>
  <cp:lastModifiedBy>Anja Hektor Gardell</cp:lastModifiedBy>
  <cp:revision>1</cp:revision>
  <dcterms:created xsi:type="dcterms:W3CDTF">2023-04-25T08:41:48Z</dcterms:created>
  <dcterms:modified xsi:type="dcterms:W3CDTF">2023-04-26T12:34:54Z</dcterms:modified>
</cp:coreProperties>
</file>